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9" r:id="rId3"/>
    <p:sldId id="270" r:id="rId4"/>
    <p:sldId id="271" r:id="rId5"/>
    <p:sldId id="258" r:id="rId6"/>
    <p:sldId id="272" r:id="rId7"/>
    <p:sldId id="260" r:id="rId8"/>
    <p:sldId id="263" r:id="rId9"/>
    <p:sldId id="274" r:id="rId10"/>
    <p:sldId id="264" r:id="rId11"/>
    <p:sldId id="273" r:id="rId12"/>
    <p:sldId id="275" r:id="rId13"/>
    <p:sldId id="265" r:id="rId14"/>
    <p:sldId id="276" r:id="rId15"/>
    <p:sldId id="277" r:id="rId16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BBC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rgbClr val="27316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BBC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1605983" y="3417760"/>
            <a:ext cx="5586094" cy="5267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BBC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74975" y="754698"/>
            <a:ext cx="12950748" cy="2126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FBBC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35446" y="2800643"/>
            <a:ext cx="12229806" cy="3702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rgbClr val="27316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6871950" cy="9509125"/>
            <a:chOff x="0" y="0"/>
            <a:chExt cx="16871950" cy="950912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3898265" cy="3729990"/>
            </a:xfrm>
            <a:custGeom>
              <a:avLst/>
              <a:gdLst/>
              <a:ahLst/>
              <a:cxnLst/>
              <a:rect l="l" t="t" r="r" b="b"/>
              <a:pathLst>
                <a:path w="3898265" h="3729990">
                  <a:moveTo>
                    <a:pt x="0" y="3190685"/>
                  </a:moveTo>
                  <a:lnTo>
                    <a:pt x="0" y="3727313"/>
                  </a:lnTo>
                  <a:lnTo>
                    <a:pt x="38006" y="3729418"/>
                  </a:lnTo>
                  <a:lnTo>
                    <a:pt x="398361" y="3729418"/>
                  </a:lnTo>
                  <a:lnTo>
                    <a:pt x="480739" y="3724531"/>
                  </a:lnTo>
                  <a:lnTo>
                    <a:pt x="529409" y="3720729"/>
                  </a:lnTo>
                  <a:lnTo>
                    <a:pt x="577999" y="3716284"/>
                  </a:lnTo>
                  <a:lnTo>
                    <a:pt x="626501" y="3711197"/>
                  </a:lnTo>
                  <a:lnTo>
                    <a:pt x="674910" y="3705471"/>
                  </a:lnTo>
                  <a:lnTo>
                    <a:pt x="723220" y="3699107"/>
                  </a:lnTo>
                  <a:lnTo>
                    <a:pt x="771423" y="3692106"/>
                  </a:lnTo>
                  <a:lnTo>
                    <a:pt x="819514" y="3684470"/>
                  </a:lnTo>
                  <a:lnTo>
                    <a:pt x="867486" y="3676202"/>
                  </a:lnTo>
                  <a:lnTo>
                    <a:pt x="915333" y="3667302"/>
                  </a:lnTo>
                  <a:lnTo>
                    <a:pt x="963049" y="3657772"/>
                  </a:lnTo>
                  <a:lnTo>
                    <a:pt x="1010627" y="3647613"/>
                  </a:lnTo>
                  <a:lnTo>
                    <a:pt x="1058060" y="3636829"/>
                  </a:lnTo>
                  <a:lnTo>
                    <a:pt x="1105344" y="3625419"/>
                  </a:lnTo>
                  <a:lnTo>
                    <a:pt x="1152471" y="3613387"/>
                  </a:lnTo>
                  <a:lnTo>
                    <a:pt x="1199434" y="3600733"/>
                  </a:lnTo>
                  <a:lnTo>
                    <a:pt x="1246228" y="3587459"/>
                  </a:lnTo>
                  <a:lnTo>
                    <a:pt x="1292847" y="3573567"/>
                  </a:lnTo>
                  <a:lnTo>
                    <a:pt x="1339283" y="3559058"/>
                  </a:lnTo>
                  <a:lnTo>
                    <a:pt x="1385532" y="3543935"/>
                  </a:lnTo>
                  <a:lnTo>
                    <a:pt x="1431585" y="3528198"/>
                  </a:lnTo>
                  <a:lnTo>
                    <a:pt x="1477437" y="3511850"/>
                  </a:lnTo>
                  <a:lnTo>
                    <a:pt x="1523082" y="3494892"/>
                  </a:lnTo>
                  <a:lnTo>
                    <a:pt x="1568513" y="3477326"/>
                  </a:lnTo>
                  <a:lnTo>
                    <a:pt x="1613725" y="3459153"/>
                  </a:lnTo>
                  <a:lnTo>
                    <a:pt x="1658709" y="3440375"/>
                  </a:lnTo>
                  <a:lnTo>
                    <a:pt x="1703461" y="3420995"/>
                  </a:lnTo>
                  <a:lnTo>
                    <a:pt x="1747975" y="3401012"/>
                  </a:lnTo>
                  <a:lnTo>
                    <a:pt x="1792242" y="3380430"/>
                  </a:lnTo>
                  <a:lnTo>
                    <a:pt x="1836258" y="3359249"/>
                  </a:lnTo>
                  <a:lnTo>
                    <a:pt x="1880016" y="3337472"/>
                  </a:lnTo>
                  <a:lnTo>
                    <a:pt x="1923510" y="3315100"/>
                  </a:lnTo>
                  <a:lnTo>
                    <a:pt x="1966733" y="3292135"/>
                  </a:lnTo>
                  <a:lnTo>
                    <a:pt x="2009678" y="3268578"/>
                  </a:lnTo>
                  <a:lnTo>
                    <a:pt x="2052341" y="3244431"/>
                  </a:lnTo>
                  <a:lnTo>
                    <a:pt x="2094714" y="3219696"/>
                  </a:lnTo>
                  <a:lnTo>
                    <a:pt x="2130311" y="3198274"/>
                  </a:lnTo>
                  <a:lnTo>
                    <a:pt x="198929" y="3198274"/>
                  </a:lnTo>
                  <a:lnTo>
                    <a:pt x="150029" y="3197584"/>
                  </a:lnTo>
                  <a:lnTo>
                    <a:pt x="101093" y="3196131"/>
                  </a:lnTo>
                  <a:lnTo>
                    <a:pt x="52131" y="3193913"/>
                  </a:lnTo>
                  <a:lnTo>
                    <a:pt x="3151" y="3190927"/>
                  </a:lnTo>
                  <a:lnTo>
                    <a:pt x="0" y="3190685"/>
                  </a:lnTo>
                  <a:close/>
                </a:path>
                <a:path w="3898265" h="3729990">
                  <a:moveTo>
                    <a:pt x="3897433" y="0"/>
                  </a:moveTo>
                  <a:lnTo>
                    <a:pt x="3361802" y="0"/>
                  </a:lnTo>
                  <a:lnTo>
                    <a:pt x="3362288" y="32094"/>
                  </a:lnTo>
                  <a:lnTo>
                    <a:pt x="3362187" y="85988"/>
                  </a:lnTo>
                  <a:lnTo>
                    <a:pt x="3361460" y="130697"/>
                  </a:lnTo>
                  <a:lnTo>
                    <a:pt x="3359890" y="179871"/>
                  </a:lnTo>
                  <a:lnTo>
                    <a:pt x="3357553" y="228949"/>
                  </a:lnTo>
                  <a:lnTo>
                    <a:pt x="3354453" y="277922"/>
                  </a:lnTo>
                  <a:lnTo>
                    <a:pt x="3350594" y="326782"/>
                  </a:lnTo>
                  <a:lnTo>
                    <a:pt x="3345978" y="375521"/>
                  </a:lnTo>
                  <a:lnTo>
                    <a:pt x="3340609" y="424132"/>
                  </a:lnTo>
                  <a:lnTo>
                    <a:pt x="3334490" y="472604"/>
                  </a:lnTo>
                  <a:lnTo>
                    <a:pt x="3327625" y="520931"/>
                  </a:lnTo>
                  <a:lnTo>
                    <a:pt x="3320016" y="569104"/>
                  </a:lnTo>
                  <a:lnTo>
                    <a:pt x="3311667" y="617115"/>
                  </a:lnTo>
                  <a:lnTo>
                    <a:pt x="3302582" y="664956"/>
                  </a:lnTo>
                  <a:lnTo>
                    <a:pt x="3292763" y="712617"/>
                  </a:lnTo>
                  <a:lnTo>
                    <a:pt x="3282214" y="760092"/>
                  </a:lnTo>
                  <a:lnTo>
                    <a:pt x="3270939" y="807372"/>
                  </a:lnTo>
                  <a:lnTo>
                    <a:pt x="3258940" y="854448"/>
                  </a:lnTo>
                  <a:lnTo>
                    <a:pt x="3246221" y="901313"/>
                  </a:lnTo>
                  <a:lnTo>
                    <a:pt x="3232785" y="947957"/>
                  </a:lnTo>
                  <a:lnTo>
                    <a:pt x="3218635" y="994374"/>
                  </a:lnTo>
                  <a:lnTo>
                    <a:pt x="3203775" y="1040554"/>
                  </a:lnTo>
                  <a:lnTo>
                    <a:pt x="3188209" y="1086489"/>
                  </a:lnTo>
                  <a:lnTo>
                    <a:pt x="3171938" y="1132172"/>
                  </a:lnTo>
                  <a:lnTo>
                    <a:pt x="3154967" y="1177593"/>
                  </a:lnTo>
                  <a:lnTo>
                    <a:pt x="3137300" y="1222745"/>
                  </a:lnTo>
                  <a:lnTo>
                    <a:pt x="3118938" y="1267620"/>
                  </a:lnTo>
                  <a:lnTo>
                    <a:pt x="3099886" y="1312208"/>
                  </a:lnTo>
                  <a:lnTo>
                    <a:pt x="3080147" y="1356502"/>
                  </a:lnTo>
                  <a:lnTo>
                    <a:pt x="3059724" y="1400494"/>
                  </a:lnTo>
                  <a:lnTo>
                    <a:pt x="3038620" y="1444175"/>
                  </a:lnTo>
                  <a:lnTo>
                    <a:pt x="3016839" y="1487538"/>
                  </a:lnTo>
                  <a:lnTo>
                    <a:pt x="2994384" y="1530573"/>
                  </a:lnTo>
                  <a:lnTo>
                    <a:pt x="2971259" y="1573273"/>
                  </a:lnTo>
                  <a:lnTo>
                    <a:pt x="2947466" y="1615629"/>
                  </a:lnTo>
                  <a:lnTo>
                    <a:pt x="2923009" y="1657634"/>
                  </a:lnTo>
                  <a:lnTo>
                    <a:pt x="2897891" y="1699278"/>
                  </a:lnTo>
                  <a:lnTo>
                    <a:pt x="2872116" y="1740554"/>
                  </a:lnTo>
                  <a:lnTo>
                    <a:pt x="2845687" y="1781453"/>
                  </a:lnTo>
                  <a:lnTo>
                    <a:pt x="2818607" y="1821968"/>
                  </a:lnTo>
                  <a:lnTo>
                    <a:pt x="2790879" y="1862089"/>
                  </a:lnTo>
                  <a:lnTo>
                    <a:pt x="2762507" y="1901809"/>
                  </a:lnTo>
                  <a:lnTo>
                    <a:pt x="2733494" y="1941120"/>
                  </a:lnTo>
                  <a:lnTo>
                    <a:pt x="2703843" y="1980013"/>
                  </a:lnTo>
                  <a:lnTo>
                    <a:pt x="2673558" y="2018479"/>
                  </a:lnTo>
                  <a:lnTo>
                    <a:pt x="2642642" y="2056511"/>
                  </a:lnTo>
                  <a:lnTo>
                    <a:pt x="2611099" y="2094101"/>
                  </a:lnTo>
                  <a:lnTo>
                    <a:pt x="2578930" y="2131240"/>
                  </a:lnTo>
                  <a:lnTo>
                    <a:pt x="2546141" y="2167920"/>
                  </a:lnTo>
                  <a:lnTo>
                    <a:pt x="2512734" y="2204132"/>
                  </a:lnTo>
                  <a:lnTo>
                    <a:pt x="2478712" y="2239869"/>
                  </a:lnTo>
                  <a:lnTo>
                    <a:pt x="2444079" y="2275122"/>
                  </a:lnTo>
                  <a:lnTo>
                    <a:pt x="2408838" y="2309883"/>
                  </a:lnTo>
                  <a:lnTo>
                    <a:pt x="2372992" y="2344144"/>
                  </a:lnTo>
                  <a:lnTo>
                    <a:pt x="2336545" y="2377896"/>
                  </a:lnTo>
                  <a:lnTo>
                    <a:pt x="2299500" y="2411132"/>
                  </a:lnTo>
                  <a:lnTo>
                    <a:pt x="2261934" y="2443778"/>
                  </a:lnTo>
                  <a:lnTo>
                    <a:pt x="2223930" y="2475767"/>
                  </a:lnTo>
                  <a:lnTo>
                    <a:pt x="2185496" y="2507096"/>
                  </a:lnTo>
                  <a:lnTo>
                    <a:pt x="2146640" y="2537763"/>
                  </a:lnTo>
                  <a:lnTo>
                    <a:pt x="2107371" y="2567766"/>
                  </a:lnTo>
                  <a:lnTo>
                    <a:pt x="2067698" y="2597103"/>
                  </a:lnTo>
                  <a:lnTo>
                    <a:pt x="2027629" y="2625771"/>
                  </a:lnTo>
                  <a:lnTo>
                    <a:pt x="1987173" y="2653768"/>
                  </a:lnTo>
                  <a:lnTo>
                    <a:pt x="1946338" y="2681091"/>
                  </a:lnTo>
                  <a:lnTo>
                    <a:pt x="1905134" y="2707739"/>
                  </a:lnTo>
                  <a:lnTo>
                    <a:pt x="1863567" y="2733710"/>
                  </a:lnTo>
                  <a:lnTo>
                    <a:pt x="1821648" y="2759000"/>
                  </a:lnTo>
                  <a:lnTo>
                    <a:pt x="1779385" y="2783609"/>
                  </a:lnTo>
                  <a:lnTo>
                    <a:pt x="1736786" y="2807532"/>
                  </a:lnTo>
                  <a:lnTo>
                    <a:pt x="1693860" y="2830769"/>
                  </a:lnTo>
                  <a:lnTo>
                    <a:pt x="1650615" y="2853317"/>
                  </a:lnTo>
                  <a:lnTo>
                    <a:pt x="1607061" y="2875174"/>
                  </a:lnTo>
                  <a:lnTo>
                    <a:pt x="1563205" y="2896338"/>
                  </a:lnTo>
                  <a:lnTo>
                    <a:pt x="1519056" y="2916805"/>
                  </a:lnTo>
                  <a:lnTo>
                    <a:pt x="1474624" y="2936575"/>
                  </a:lnTo>
                  <a:lnTo>
                    <a:pt x="1429915" y="2955644"/>
                  </a:lnTo>
                  <a:lnTo>
                    <a:pt x="1384940" y="2974011"/>
                  </a:lnTo>
                  <a:lnTo>
                    <a:pt x="1339707" y="2991673"/>
                  </a:lnTo>
                  <a:lnTo>
                    <a:pt x="1294224" y="3008628"/>
                  </a:lnTo>
                  <a:lnTo>
                    <a:pt x="1248499" y="3024873"/>
                  </a:lnTo>
                  <a:lnTo>
                    <a:pt x="1202542" y="3040408"/>
                  </a:lnTo>
                  <a:lnTo>
                    <a:pt x="1156361" y="3055228"/>
                  </a:lnTo>
                  <a:lnTo>
                    <a:pt x="1109965" y="3069332"/>
                  </a:lnTo>
                  <a:lnTo>
                    <a:pt x="1063361" y="3082718"/>
                  </a:lnTo>
                  <a:lnTo>
                    <a:pt x="1016560" y="3095384"/>
                  </a:lnTo>
                  <a:lnTo>
                    <a:pt x="969569" y="3107327"/>
                  </a:lnTo>
                  <a:lnTo>
                    <a:pt x="922397" y="3118545"/>
                  </a:lnTo>
                  <a:lnTo>
                    <a:pt x="875052" y="3129035"/>
                  </a:lnTo>
                  <a:lnTo>
                    <a:pt x="827543" y="3138796"/>
                  </a:lnTo>
                  <a:lnTo>
                    <a:pt x="779880" y="3147825"/>
                  </a:lnTo>
                  <a:lnTo>
                    <a:pt x="732069" y="3156120"/>
                  </a:lnTo>
                  <a:lnTo>
                    <a:pt x="684121" y="3163679"/>
                  </a:lnTo>
                  <a:lnTo>
                    <a:pt x="636043" y="3170499"/>
                  </a:lnTo>
                  <a:lnTo>
                    <a:pt x="587844" y="3176578"/>
                  </a:lnTo>
                  <a:lnTo>
                    <a:pt x="539532" y="3181915"/>
                  </a:lnTo>
                  <a:lnTo>
                    <a:pt x="491117" y="3186506"/>
                  </a:lnTo>
                  <a:lnTo>
                    <a:pt x="442607" y="3190349"/>
                  </a:lnTo>
                  <a:lnTo>
                    <a:pt x="394010" y="3193443"/>
                  </a:lnTo>
                  <a:lnTo>
                    <a:pt x="345336" y="3195784"/>
                  </a:lnTo>
                  <a:lnTo>
                    <a:pt x="296591" y="3197371"/>
                  </a:lnTo>
                  <a:lnTo>
                    <a:pt x="247787" y="3198202"/>
                  </a:lnTo>
                  <a:lnTo>
                    <a:pt x="198929" y="3198274"/>
                  </a:lnTo>
                  <a:lnTo>
                    <a:pt x="2130311" y="3198274"/>
                  </a:lnTo>
                  <a:lnTo>
                    <a:pt x="2178565" y="3168467"/>
                  </a:lnTo>
                  <a:lnTo>
                    <a:pt x="2220031" y="3141978"/>
                  </a:lnTo>
                  <a:lnTo>
                    <a:pt x="2261181" y="3114906"/>
                  </a:lnTo>
                  <a:lnTo>
                    <a:pt x="2302011" y="3087254"/>
                  </a:lnTo>
                  <a:lnTo>
                    <a:pt x="2342512" y="3059025"/>
                  </a:lnTo>
                  <a:lnTo>
                    <a:pt x="2382680" y="3030218"/>
                  </a:lnTo>
                  <a:lnTo>
                    <a:pt x="2422507" y="3000837"/>
                  </a:lnTo>
                  <a:lnTo>
                    <a:pt x="2461988" y="2970882"/>
                  </a:lnTo>
                  <a:lnTo>
                    <a:pt x="2501116" y="2940355"/>
                  </a:lnTo>
                  <a:lnTo>
                    <a:pt x="2539884" y="2909259"/>
                  </a:lnTo>
                  <a:lnTo>
                    <a:pt x="2578286" y="2877594"/>
                  </a:lnTo>
                  <a:lnTo>
                    <a:pt x="2616317" y="2845363"/>
                  </a:lnTo>
                  <a:lnTo>
                    <a:pt x="2653969" y="2812566"/>
                  </a:lnTo>
                  <a:lnTo>
                    <a:pt x="2691174" y="2779262"/>
                  </a:lnTo>
                  <a:lnTo>
                    <a:pt x="2727865" y="2745513"/>
                  </a:lnTo>
                  <a:lnTo>
                    <a:pt x="2764040" y="2711325"/>
                  </a:lnTo>
                  <a:lnTo>
                    <a:pt x="2799696" y="2676704"/>
                  </a:lnTo>
                  <a:lnTo>
                    <a:pt x="2834831" y="2641655"/>
                  </a:lnTo>
                  <a:lnTo>
                    <a:pt x="2869443" y="2606185"/>
                  </a:lnTo>
                  <a:lnTo>
                    <a:pt x="2903528" y="2570301"/>
                  </a:lnTo>
                  <a:lnTo>
                    <a:pt x="2937085" y="2534007"/>
                  </a:lnTo>
                  <a:lnTo>
                    <a:pt x="2970111" y="2497311"/>
                  </a:lnTo>
                  <a:lnTo>
                    <a:pt x="3002604" y="2460218"/>
                  </a:lnTo>
                  <a:lnTo>
                    <a:pt x="3034561" y="2422734"/>
                  </a:lnTo>
                  <a:lnTo>
                    <a:pt x="3065981" y="2384866"/>
                  </a:lnTo>
                  <a:lnTo>
                    <a:pt x="3096859" y="2346619"/>
                  </a:lnTo>
                  <a:lnTo>
                    <a:pt x="3127194" y="2308000"/>
                  </a:lnTo>
                  <a:lnTo>
                    <a:pt x="3156984" y="2269014"/>
                  </a:lnTo>
                  <a:lnTo>
                    <a:pt x="3186226" y="2229668"/>
                  </a:lnTo>
                  <a:lnTo>
                    <a:pt x="3214918" y="2189968"/>
                  </a:lnTo>
                  <a:lnTo>
                    <a:pt x="3243057" y="2149920"/>
                  </a:lnTo>
                  <a:lnTo>
                    <a:pt x="3270641" y="2109530"/>
                  </a:lnTo>
                  <a:lnTo>
                    <a:pt x="3297667" y="2068804"/>
                  </a:lnTo>
                  <a:lnTo>
                    <a:pt x="3324134" y="2027747"/>
                  </a:lnTo>
                  <a:lnTo>
                    <a:pt x="3350037" y="1986368"/>
                  </a:lnTo>
                  <a:lnTo>
                    <a:pt x="3375376" y="1944670"/>
                  </a:lnTo>
                  <a:lnTo>
                    <a:pt x="3400148" y="1902661"/>
                  </a:lnTo>
                  <a:lnTo>
                    <a:pt x="3424349" y="1860346"/>
                  </a:lnTo>
                  <a:lnTo>
                    <a:pt x="3447979" y="1817731"/>
                  </a:lnTo>
                  <a:lnTo>
                    <a:pt x="3471034" y="1774824"/>
                  </a:lnTo>
                  <a:lnTo>
                    <a:pt x="3493511" y="1731628"/>
                  </a:lnTo>
                  <a:lnTo>
                    <a:pt x="3515410" y="1688152"/>
                  </a:lnTo>
                  <a:lnTo>
                    <a:pt x="3536726" y="1644400"/>
                  </a:lnTo>
                  <a:lnTo>
                    <a:pt x="3557458" y="1600380"/>
                  </a:lnTo>
                  <a:lnTo>
                    <a:pt x="3577603" y="1556096"/>
                  </a:lnTo>
                  <a:lnTo>
                    <a:pt x="3597159" y="1511555"/>
                  </a:lnTo>
                  <a:lnTo>
                    <a:pt x="3616123" y="1466764"/>
                  </a:lnTo>
                  <a:lnTo>
                    <a:pt x="3634494" y="1421727"/>
                  </a:lnTo>
                  <a:lnTo>
                    <a:pt x="3652267" y="1376452"/>
                  </a:lnTo>
                  <a:lnTo>
                    <a:pt x="3669442" y="1330944"/>
                  </a:lnTo>
                  <a:lnTo>
                    <a:pt x="3686015" y="1285210"/>
                  </a:lnTo>
                  <a:lnTo>
                    <a:pt x="3701985" y="1239255"/>
                  </a:lnTo>
                  <a:lnTo>
                    <a:pt x="3717348" y="1193086"/>
                  </a:lnTo>
                  <a:lnTo>
                    <a:pt x="3732102" y="1146708"/>
                  </a:lnTo>
                  <a:lnTo>
                    <a:pt x="3746246" y="1100128"/>
                  </a:lnTo>
                  <a:lnTo>
                    <a:pt x="3759776" y="1053352"/>
                  </a:lnTo>
                  <a:lnTo>
                    <a:pt x="3772690" y="1006386"/>
                  </a:lnTo>
                  <a:lnTo>
                    <a:pt x="3784985" y="959235"/>
                  </a:lnTo>
                  <a:lnTo>
                    <a:pt x="3796660" y="911907"/>
                  </a:lnTo>
                  <a:lnTo>
                    <a:pt x="3807711" y="864407"/>
                  </a:lnTo>
                  <a:lnTo>
                    <a:pt x="3818136" y="816741"/>
                  </a:lnTo>
                  <a:lnTo>
                    <a:pt x="3827934" y="768916"/>
                  </a:lnTo>
                  <a:lnTo>
                    <a:pt x="3837101" y="720936"/>
                  </a:lnTo>
                  <a:lnTo>
                    <a:pt x="3845635" y="672809"/>
                  </a:lnTo>
                  <a:lnTo>
                    <a:pt x="3853533" y="624541"/>
                  </a:lnTo>
                  <a:lnTo>
                    <a:pt x="3860793" y="576137"/>
                  </a:lnTo>
                  <a:lnTo>
                    <a:pt x="3867414" y="527604"/>
                  </a:lnTo>
                  <a:lnTo>
                    <a:pt x="3873391" y="478948"/>
                  </a:lnTo>
                  <a:lnTo>
                    <a:pt x="3878723" y="430174"/>
                  </a:lnTo>
                  <a:lnTo>
                    <a:pt x="3883408" y="381289"/>
                  </a:lnTo>
                  <a:lnTo>
                    <a:pt x="3887443" y="332300"/>
                  </a:lnTo>
                  <a:lnTo>
                    <a:pt x="3890825" y="283211"/>
                  </a:lnTo>
                  <a:lnTo>
                    <a:pt x="3893552" y="234029"/>
                  </a:lnTo>
                  <a:lnTo>
                    <a:pt x="3895622" y="184761"/>
                  </a:lnTo>
                  <a:lnTo>
                    <a:pt x="3897032" y="135412"/>
                  </a:lnTo>
                  <a:lnTo>
                    <a:pt x="3897780" y="85988"/>
                  </a:lnTo>
                  <a:lnTo>
                    <a:pt x="3897811" y="32094"/>
                  </a:lnTo>
                  <a:lnTo>
                    <a:pt x="3897433" y="0"/>
                  </a:lnTo>
                  <a:close/>
                </a:path>
              </a:pathLst>
            </a:custGeom>
            <a:solidFill>
              <a:srgbClr val="FBB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15973" y="799503"/>
              <a:ext cx="15456535" cy="8688070"/>
            </a:xfrm>
            <a:custGeom>
              <a:avLst/>
              <a:gdLst/>
              <a:ahLst/>
              <a:cxnLst/>
              <a:rect l="l" t="t" r="r" b="b"/>
              <a:pathLst>
                <a:path w="15456535" h="8688070">
                  <a:moveTo>
                    <a:pt x="15455976" y="0"/>
                  </a:moveTo>
                  <a:lnTo>
                    <a:pt x="0" y="0"/>
                  </a:lnTo>
                  <a:lnTo>
                    <a:pt x="0" y="7239965"/>
                  </a:lnTo>
                  <a:lnTo>
                    <a:pt x="862" y="7289961"/>
                  </a:lnTo>
                  <a:lnTo>
                    <a:pt x="3438" y="7339738"/>
                  </a:lnTo>
                  <a:lnTo>
                    <a:pt x="7712" y="7389257"/>
                  </a:lnTo>
                  <a:lnTo>
                    <a:pt x="13666" y="7438478"/>
                  </a:lnTo>
                  <a:lnTo>
                    <a:pt x="21285" y="7487361"/>
                  </a:lnTo>
                  <a:lnTo>
                    <a:pt x="30551" y="7535866"/>
                  </a:lnTo>
                  <a:lnTo>
                    <a:pt x="41448" y="7583952"/>
                  </a:lnTo>
                  <a:lnTo>
                    <a:pt x="53960" y="7631581"/>
                  </a:lnTo>
                  <a:lnTo>
                    <a:pt x="68069" y="7678711"/>
                  </a:lnTo>
                  <a:lnTo>
                    <a:pt x="83761" y="7725304"/>
                  </a:lnTo>
                  <a:lnTo>
                    <a:pt x="101016" y="7771319"/>
                  </a:lnTo>
                  <a:lnTo>
                    <a:pt x="119821" y="7816715"/>
                  </a:lnTo>
                  <a:lnTo>
                    <a:pt x="140156" y="7861454"/>
                  </a:lnTo>
                  <a:lnTo>
                    <a:pt x="162007" y="7905495"/>
                  </a:lnTo>
                  <a:lnTo>
                    <a:pt x="185357" y="7948798"/>
                  </a:lnTo>
                  <a:lnTo>
                    <a:pt x="210189" y="7991324"/>
                  </a:lnTo>
                  <a:lnTo>
                    <a:pt x="236486" y="8033032"/>
                  </a:lnTo>
                  <a:lnTo>
                    <a:pt x="264232" y="8073882"/>
                  </a:lnTo>
                  <a:lnTo>
                    <a:pt x="293410" y="8113835"/>
                  </a:lnTo>
                  <a:lnTo>
                    <a:pt x="324004" y="8152849"/>
                  </a:lnTo>
                  <a:lnTo>
                    <a:pt x="355998" y="8190887"/>
                  </a:lnTo>
                  <a:lnTo>
                    <a:pt x="389374" y="8227907"/>
                  </a:lnTo>
                  <a:lnTo>
                    <a:pt x="424116" y="8263869"/>
                  </a:lnTo>
                  <a:lnTo>
                    <a:pt x="460078" y="8298612"/>
                  </a:lnTo>
                  <a:lnTo>
                    <a:pt x="497097" y="8331989"/>
                  </a:lnTo>
                  <a:lnTo>
                    <a:pt x="535134" y="8363983"/>
                  </a:lnTo>
                  <a:lnTo>
                    <a:pt x="574149" y="8394577"/>
                  </a:lnTo>
                  <a:lnTo>
                    <a:pt x="614101" y="8423756"/>
                  </a:lnTo>
                  <a:lnTo>
                    <a:pt x="654951" y="8451502"/>
                  </a:lnTo>
                  <a:lnTo>
                    <a:pt x="696658" y="8477800"/>
                  </a:lnTo>
                  <a:lnTo>
                    <a:pt x="739184" y="8502632"/>
                  </a:lnTo>
                  <a:lnTo>
                    <a:pt x="782487" y="8525981"/>
                  </a:lnTo>
                  <a:lnTo>
                    <a:pt x="826528" y="8547833"/>
                  </a:lnTo>
                  <a:lnTo>
                    <a:pt x="871267" y="8568169"/>
                  </a:lnTo>
                  <a:lnTo>
                    <a:pt x="916664" y="8586973"/>
                  </a:lnTo>
                  <a:lnTo>
                    <a:pt x="962679" y="8604229"/>
                  </a:lnTo>
                  <a:lnTo>
                    <a:pt x="1009272" y="8619920"/>
                  </a:lnTo>
                  <a:lnTo>
                    <a:pt x="1056403" y="8634029"/>
                  </a:lnTo>
                  <a:lnTo>
                    <a:pt x="1104032" y="8646541"/>
                  </a:lnTo>
                  <a:lnTo>
                    <a:pt x="1152120" y="8657438"/>
                  </a:lnTo>
                  <a:lnTo>
                    <a:pt x="1200625" y="8666704"/>
                  </a:lnTo>
                  <a:lnTo>
                    <a:pt x="1249509" y="8674323"/>
                  </a:lnTo>
                  <a:lnTo>
                    <a:pt x="1298731" y="8680277"/>
                  </a:lnTo>
                  <a:lnTo>
                    <a:pt x="1348252" y="8684551"/>
                  </a:lnTo>
                  <a:lnTo>
                    <a:pt x="1398031" y="8687127"/>
                  </a:lnTo>
                  <a:lnTo>
                    <a:pt x="1448028" y="8687990"/>
                  </a:lnTo>
                  <a:lnTo>
                    <a:pt x="15455976" y="8687990"/>
                  </a:lnTo>
                  <a:lnTo>
                    <a:pt x="1545597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002514" y="7813675"/>
              <a:ext cx="3409950" cy="1695450"/>
            </a:xfrm>
            <a:custGeom>
              <a:avLst/>
              <a:gdLst/>
              <a:ahLst/>
              <a:cxnLst/>
              <a:rect l="l" t="t" r="r" b="b"/>
              <a:pathLst>
                <a:path w="3409950" h="1695450">
                  <a:moveTo>
                    <a:pt x="1698752" y="0"/>
                  </a:moveTo>
                  <a:lnTo>
                    <a:pt x="1650604" y="855"/>
                  </a:lnTo>
                  <a:lnTo>
                    <a:pt x="1602788" y="3031"/>
                  </a:lnTo>
                  <a:lnTo>
                    <a:pt x="1555323" y="6511"/>
                  </a:lnTo>
                  <a:lnTo>
                    <a:pt x="1508226" y="11277"/>
                  </a:lnTo>
                  <a:lnTo>
                    <a:pt x="1461514" y="17312"/>
                  </a:lnTo>
                  <a:lnTo>
                    <a:pt x="1415205" y="24598"/>
                  </a:lnTo>
                  <a:lnTo>
                    <a:pt x="1369317" y="33117"/>
                  </a:lnTo>
                  <a:lnTo>
                    <a:pt x="1323867" y="42853"/>
                  </a:lnTo>
                  <a:lnTo>
                    <a:pt x="1278873" y="53786"/>
                  </a:lnTo>
                  <a:lnTo>
                    <a:pt x="1234352" y="65901"/>
                  </a:lnTo>
                  <a:lnTo>
                    <a:pt x="1190323" y="79179"/>
                  </a:lnTo>
                  <a:lnTo>
                    <a:pt x="1146803" y="93602"/>
                  </a:lnTo>
                  <a:lnTo>
                    <a:pt x="1103809" y="109154"/>
                  </a:lnTo>
                  <a:lnTo>
                    <a:pt x="1061359" y="125816"/>
                  </a:lnTo>
                  <a:lnTo>
                    <a:pt x="1019471" y="143572"/>
                  </a:lnTo>
                  <a:lnTo>
                    <a:pt x="978163" y="162403"/>
                  </a:lnTo>
                  <a:lnTo>
                    <a:pt x="937451" y="182291"/>
                  </a:lnTo>
                  <a:lnTo>
                    <a:pt x="897354" y="203221"/>
                  </a:lnTo>
                  <a:lnTo>
                    <a:pt x="857890" y="225173"/>
                  </a:lnTo>
                  <a:lnTo>
                    <a:pt x="819076" y="248130"/>
                  </a:lnTo>
                  <a:lnTo>
                    <a:pt x="780929" y="272075"/>
                  </a:lnTo>
                  <a:lnTo>
                    <a:pt x="743467" y="296990"/>
                  </a:lnTo>
                  <a:lnTo>
                    <a:pt x="706708" y="322858"/>
                  </a:lnTo>
                  <a:lnTo>
                    <a:pt x="670670" y="349660"/>
                  </a:lnTo>
                  <a:lnTo>
                    <a:pt x="635370" y="377381"/>
                  </a:lnTo>
                  <a:lnTo>
                    <a:pt x="600825" y="406001"/>
                  </a:lnTo>
                  <a:lnTo>
                    <a:pt x="567055" y="435503"/>
                  </a:lnTo>
                  <a:lnTo>
                    <a:pt x="534075" y="465870"/>
                  </a:lnTo>
                  <a:lnTo>
                    <a:pt x="501904" y="497085"/>
                  </a:lnTo>
                  <a:lnTo>
                    <a:pt x="470559" y="529129"/>
                  </a:lnTo>
                  <a:lnTo>
                    <a:pt x="440058" y="561986"/>
                  </a:lnTo>
                  <a:lnTo>
                    <a:pt x="410419" y="595637"/>
                  </a:lnTo>
                  <a:lnTo>
                    <a:pt x="381658" y="630064"/>
                  </a:lnTo>
                  <a:lnTo>
                    <a:pt x="353795" y="665252"/>
                  </a:lnTo>
                  <a:lnTo>
                    <a:pt x="326847" y="701181"/>
                  </a:lnTo>
                  <a:lnTo>
                    <a:pt x="300830" y="737835"/>
                  </a:lnTo>
                  <a:lnTo>
                    <a:pt x="275764" y="775195"/>
                  </a:lnTo>
                  <a:lnTo>
                    <a:pt x="251664" y="813245"/>
                  </a:lnTo>
                  <a:lnTo>
                    <a:pt x="228550" y="851966"/>
                  </a:lnTo>
                  <a:lnTo>
                    <a:pt x="206439" y="891342"/>
                  </a:lnTo>
                  <a:lnTo>
                    <a:pt x="185347" y="931354"/>
                  </a:lnTo>
                  <a:lnTo>
                    <a:pt x="165294" y="971985"/>
                  </a:lnTo>
                  <a:lnTo>
                    <a:pt x="146297" y="1013218"/>
                  </a:lnTo>
                  <a:lnTo>
                    <a:pt x="128372" y="1055034"/>
                  </a:lnTo>
                  <a:lnTo>
                    <a:pt x="111539" y="1097417"/>
                  </a:lnTo>
                  <a:lnTo>
                    <a:pt x="95814" y="1140348"/>
                  </a:lnTo>
                  <a:lnTo>
                    <a:pt x="81215" y="1183811"/>
                  </a:lnTo>
                  <a:lnTo>
                    <a:pt x="67760" y="1227787"/>
                  </a:lnTo>
                  <a:lnTo>
                    <a:pt x="55467" y="1272260"/>
                  </a:lnTo>
                  <a:lnTo>
                    <a:pt x="44352" y="1317211"/>
                  </a:lnTo>
                  <a:lnTo>
                    <a:pt x="34434" y="1362623"/>
                  </a:lnTo>
                  <a:lnTo>
                    <a:pt x="25731" y="1408479"/>
                  </a:lnTo>
                  <a:lnTo>
                    <a:pt x="18260" y="1454760"/>
                  </a:lnTo>
                  <a:lnTo>
                    <a:pt x="12038" y="1501450"/>
                  </a:lnTo>
                  <a:lnTo>
                    <a:pt x="7083" y="1548530"/>
                  </a:lnTo>
                  <a:lnTo>
                    <a:pt x="3414" y="1595984"/>
                  </a:lnTo>
                  <a:lnTo>
                    <a:pt x="1046" y="1643793"/>
                  </a:lnTo>
                  <a:lnTo>
                    <a:pt x="0" y="1691941"/>
                  </a:lnTo>
                  <a:lnTo>
                    <a:pt x="440944" y="1695438"/>
                  </a:lnTo>
                  <a:lnTo>
                    <a:pt x="853810" y="1695438"/>
                  </a:lnTo>
                  <a:lnTo>
                    <a:pt x="855399" y="1650787"/>
                  </a:lnTo>
                  <a:lnTo>
                    <a:pt x="859706" y="1603573"/>
                  </a:lnTo>
                  <a:lnTo>
                    <a:pt x="866544" y="1557139"/>
                  </a:lnTo>
                  <a:lnTo>
                    <a:pt x="875843" y="1511556"/>
                  </a:lnTo>
                  <a:lnTo>
                    <a:pt x="887532" y="1466895"/>
                  </a:lnTo>
                  <a:lnTo>
                    <a:pt x="901541" y="1423224"/>
                  </a:lnTo>
                  <a:lnTo>
                    <a:pt x="917800" y="1380614"/>
                  </a:lnTo>
                  <a:lnTo>
                    <a:pt x="936238" y="1339136"/>
                  </a:lnTo>
                  <a:lnTo>
                    <a:pt x="956785" y="1298860"/>
                  </a:lnTo>
                  <a:lnTo>
                    <a:pt x="979371" y="1259855"/>
                  </a:lnTo>
                  <a:lnTo>
                    <a:pt x="1003924" y="1222193"/>
                  </a:lnTo>
                  <a:lnTo>
                    <a:pt x="1030375" y="1185942"/>
                  </a:lnTo>
                  <a:lnTo>
                    <a:pt x="1058654" y="1151173"/>
                  </a:lnTo>
                  <a:lnTo>
                    <a:pt x="1088689" y="1117957"/>
                  </a:lnTo>
                  <a:lnTo>
                    <a:pt x="1120411" y="1086363"/>
                  </a:lnTo>
                  <a:lnTo>
                    <a:pt x="1153749" y="1056462"/>
                  </a:lnTo>
                  <a:lnTo>
                    <a:pt x="1188633" y="1028324"/>
                  </a:lnTo>
                  <a:lnTo>
                    <a:pt x="1224992" y="1002018"/>
                  </a:lnTo>
                  <a:lnTo>
                    <a:pt x="1262756" y="977616"/>
                  </a:lnTo>
                  <a:lnTo>
                    <a:pt x="1301854" y="955187"/>
                  </a:lnTo>
                  <a:lnTo>
                    <a:pt x="1342217" y="934801"/>
                  </a:lnTo>
                  <a:lnTo>
                    <a:pt x="1383774" y="916529"/>
                  </a:lnTo>
                  <a:lnTo>
                    <a:pt x="1426453" y="900440"/>
                  </a:lnTo>
                  <a:lnTo>
                    <a:pt x="1470186" y="886605"/>
                  </a:lnTo>
                  <a:lnTo>
                    <a:pt x="1514901" y="875094"/>
                  </a:lnTo>
                  <a:lnTo>
                    <a:pt x="1560529" y="865978"/>
                  </a:lnTo>
                  <a:lnTo>
                    <a:pt x="1606998" y="859325"/>
                  </a:lnTo>
                  <a:lnTo>
                    <a:pt x="1654239" y="855207"/>
                  </a:lnTo>
                  <a:lnTo>
                    <a:pt x="1702181" y="853694"/>
                  </a:lnTo>
                  <a:lnTo>
                    <a:pt x="3183248" y="853694"/>
                  </a:lnTo>
                  <a:lnTo>
                    <a:pt x="3175687" y="840473"/>
                  </a:lnTo>
                  <a:lnTo>
                    <a:pt x="3152269" y="801933"/>
                  </a:lnTo>
                  <a:lnTo>
                    <a:pt x="3127872" y="764073"/>
                  </a:lnTo>
                  <a:lnTo>
                    <a:pt x="3102512" y="726909"/>
                  </a:lnTo>
                  <a:lnTo>
                    <a:pt x="3076209" y="690459"/>
                  </a:lnTo>
                  <a:lnTo>
                    <a:pt x="3048979" y="654742"/>
                  </a:lnTo>
                  <a:lnTo>
                    <a:pt x="3020840" y="619773"/>
                  </a:lnTo>
                  <a:lnTo>
                    <a:pt x="2991810" y="585570"/>
                  </a:lnTo>
                  <a:lnTo>
                    <a:pt x="2961907" y="552152"/>
                  </a:lnTo>
                  <a:lnTo>
                    <a:pt x="2931148" y="519534"/>
                  </a:lnTo>
                  <a:lnTo>
                    <a:pt x="2899552" y="487736"/>
                  </a:lnTo>
                  <a:lnTo>
                    <a:pt x="2867137" y="456773"/>
                  </a:lnTo>
                  <a:lnTo>
                    <a:pt x="2833919" y="426664"/>
                  </a:lnTo>
                  <a:lnTo>
                    <a:pt x="2799916" y="397426"/>
                  </a:lnTo>
                  <a:lnTo>
                    <a:pt x="2765147" y="369077"/>
                  </a:lnTo>
                  <a:lnTo>
                    <a:pt x="2729630" y="341633"/>
                  </a:lnTo>
                  <a:lnTo>
                    <a:pt x="2693381" y="315112"/>
                  </a:lnTo>
                  <a:lnTo>
                    <a:pt x="2656419" y="289532"/>
                  </a:lnTo>
                  <a:lnTo>
                    <a:pt x="2618761" y="264910"/>
                  </a:lnTo>
                  <a:lnTo>
                    <a:pt x="2580426" y="241263"/>
                  </a:lnTo>
                  <a:lnTo>
                    <a:pt x="2541430" y="218609"/>
                  </a:lnTo>
                  <a:lnTo>
                    <a:pt x="2501793" y="196966"/>
                  </a:lnTo>
                  <a:lnTo>
                    <a:pt x="2461531" y="176350"/>
                  </a:lnTo>
                  <a:lnTo>
                    <a:pt x="2420662" y="156780"/>
                  </a:lnTo>
                  <a:lnTo>
                    <a:pt x="2379205" y="138272"/>
                  </a:lnTo>
                  <a:lnTo>
                    <a:pt x="2337176" y="120844"/>
                  </a:lnTo>
                  <a:lnTo>
                    <a:pt x="2294594" y="104513"/>
                  </a:lnTo>
                  <a:lnTo>
                    <a:pt x="2251476" y="89297"/>
                  </a:lnTo>
                  <a:lnTo>
                    <a:pt x="2207840" y="75213"/>
                  </a:lnTo>
                  <a:lnTo>
                    <a:pt x="2163705" y="62279"/>
                  </a:lnTo>
                  <a:lnTo>
                    <a:pt x="2119087" y="50512"/>
                  </a:lnTo>
                  <a:lnTo>
                    <a:pt x="2074004" y="39929"/>
                  </a:lnTo>
                  <a:lnTo>
                    <a:pt x="2028475" y="30549"/>
                  </a:lnTo>
                  <a:lnTo>
                    <a:pt x="1982516" y="22387"/>
                  </a:lnTo>
                  <a:lnTo>
                    <a:pt x="1936147" y="15463"/>
                  </a:lnTo>
                  <a:lnTo>
                    <a:pt x="1889384" y="9792"/>
                  </a:lnTo>
                  <a:lnTo>
                    <a:pt x="1842245" y="5393"/>
                  </a:lnTo>
                  <a:lnTo>
                    <a:pt x="1794748" y="2283"/>
                  </a:lnTo>
                  <a:lnTo>
                    <a:pt x="1746911" y="479"/>
                  </a:lnTo>
                  <a:lnTo>
                    <a:pt x="1698752" y="0"/>
                  </a:lnTo>
                  <a:close/>
                </a:path>
                <a:path w="3409950" h="1695450">
                  <a:moveTo>
                    <a:pt x="3183248" y="853694"/>
                  </a:moveTo>
                  <a:lnTo>
                    <a:pt x="1702181" y="853694"/>
                  </a:lnTo>
                  <a:lnTo>
                    <a:pt x="1750120" y="854833"/>
                  </a:lnTo>
                  <a:lnTo>
                    <a:pt x="1797379" y="858582"/>
                  </a:lnTo>
                  <a:lnTo>
                    <a:pt x="1843888" y="864871"/>
                  </a:lnTo>
                  <a:lnTo>
                    <a:pt x="1889575" y="873631"/>
                  </a:lnTo>
                  <a:lnTo>
                    <a:pt x="1934370" y="884793"/>
                  </a:lnTo>
                  <a:lnTo>
                    <a:pt x="1978200" y="898286"/>
                  </a:lnTo>
                  <a:lnTo>
                    <a:pt x="2020996" y="914041"/>
                  </a:lnTo>
                  <a:lnTo>
                    <a:pt x="2062687" y="931989"/>
                  </a:lnTo>
                  <a:lnTo>
                    <a:pt x="2103201" y="952059"/>
                  </a:lnTo>
                  <a:lnTo>
                    <a:pt x="2142467" y="974183"/>
                  </a:lnTo>
                  <a:lnTo>
                    <a:pt x="2180415" y="998290"/>
                  </a:lnTo>
                  <a:lnTo>
                    <a:pt x="2216974" y="1024312"/>
                  </a:lnTo>
                  <a:lnTo>
                    <a:pt x="2252073" y="1052177"/>
                  </a:lnTo>
                  <a:lnTo>
                    <a:pt x="2285640" y="1081818"/>
                  </a:lnTo>
                  <a:lnTo>
                    <a:pt x="2317605" y="1113163"/>
                  </a:lnTo>
                  <a:lnTo>
                    <a:pt x="2347896" y="1146144"/>
                  </a:lnTo>
                  <a:lnTo>
                    <a:pt x="2376444" y="1180692"/>
                  </a:lnTo>
                  <a:lnTo>
                    <a:pt x="2403176" y="1216735"/>
                  </a:lnTo>
                  <a:lnTo>
                    <a:pt x="2428023" y="1254205"/>
                  </a:lnTo>
                  <a:lnTo>
                    <a:pt x="2450912" y="1293033"/>
                  </a:lnTo>
                  <a:lnTo>
                    <a:pt x="2471774" y="1333148"/>
                  </a:lnTo>
                  <a:lnTo>
                    <a:pt x="2490536" y="1374481"/>
                  </a:lnTo>
                  <a:lnTo>
                    <a:pt x="2507129" y="1416963"/>
                  </a:lnTo>
                  <a:lnTo>
                    <a:pt x="2521481" y="1460523"/>
                  </a:lnTo>
                  <a:lnTo>
                    <a:pt x="2533521" y="1505092"/>
                  </a:lnTo>
                  <a:lnTo>
                    <a:pt x="2543178" y="1550601"/>
                  </a:lnTo>
                  <a:lnTo>
                    <a:pt x="2550382" y="1596980"/>
                  </a:lnTo>
                  <a:lnTo>
                    <a:pt x="2555061" y="1644159"/>
                  </a:lnTo>
                  <a:lnTo>
                    <a:pt x="2557145" y="1692069"/>
                  </a:lnTo>
                  <a:lnTo>
                    <a:pt x="3409948" y="1678654"/>
                  </a:lnTo>
                  <a:lnTo>
                    <a:pt x="3409948" y="1648597"/>
                  </a:lnTo>
                  <a:lnTo>
                    <a:pt x="3409412" y="1630502"/>
                  </a:lnTo>
                  <a:lnTo>
                    <a:pt x="3406668" y="1582712"/>
                  </a:lnTo>
                  <a:lnTo>
                    <a:pt x="3402625" y="1535288"/>
                  </a:lnTo>
                  <a:lnTo>
                    <a:pt x="3397299" y="1488248"/>
                  </a:lnTo>
                  <a:lnTo>
                    <a:pt x="3390710" y="1441608"/>
                  </a:lnTo>
                  <a:lnTo>
                    <a:pt x="3382875" y="1395386"/>
                  </a:lnTo>
                  <a:lnTo>
                    <a:pt x="3373811" y="1349600"/>
                  </a:lnTo>
                  <a:lnTo>
                    <a:pt x="3363536" y="1304266"/>
                  </a:lnTo>
                  <a:lnTo>
                    <a:pt x="3352068" y="1259403"/>
                  </a:lnTo>
                  <a:lnTo>
                    <a:pt x="3339425" y="1215028"/>
                  </a:lnTo>
                  <a:lnTo>
                    <a:pt x="3325625" y="1171158"/>
                  </a:lnTo>
                  <a:lnTo>
                    <a:pt x="3310685" y="1127810"/>
                  </a:lnTo>
                  <a:lnTo>
                    <a:pt x="3294623" y="1085003"/>
                  </a:lnTo>
                  <a:lnTo>
                    <a:pt x="3277457" y="1042752"/>
                  </a:lnTo>
                  <a:lnTo>
                    <a:pt x="3259205" y="1001077"/>
                  </a:lnTo>
                  <a:lnTo>
                    <a:pt x="3239884" y="959994"/>
                  </a:lnTo>
                  <a:lnTo>
                    <a:pt x="3219512" y="919521"/>
                  </a:lnTo>
                  <a:lnTo>
                    <a:pt x="3198107" y="879675"/>
                  </a:lnTo>
                  <a:lnTo>
                    <a:pt x="3183248" y="853694"/>
                  </a:lnTo>
                  <a:close/>
                </a:path>
              </a:pathLst>
            </a:custGeom>
            <a:solidFill>
              <a:srgbClr val="8282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77491" y="1850923"/>
            <a:ext cx="11809095" cy="71814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065" marR="5080" indent="-635" algn="ctr">
              <a:lnSpc>
                <a:spcPct val="99800"/>
              </a:lnSpc>
              <a:spcBef>
                <a:spcPts val="120"/>
              </a:spcBef>
            </a:pPr>
            <a:r>
              <a:rPr sz="9600" b="1" spc="350" dirty="0">
                <a:solidFill>
                  <a:srgbClr val="27316F"/>
                </a:solidFill>
                <a:latin typeface="Tahoma"/>
                <a:cs typeface="Tahoma"/>
              </a:rPr>
              <a:t>HOOKED: </a:t>
            </a:r>
            <a:r>
              <a:rPr sz="9600" b="1" spc="35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9600" b="1" spc="195" dirty="0">
                <a:solidFill>
                  <a:srgbClr val="27316F"/>
                </a:solidFill>
                <a:latin typeface="Tahoma"/>
                <a:cs typeface="Tahoma"/>
              </a:rPr>
              <a:t>UNMASKING </a:t>
            </a:r>
            <a:r>
              <a:rPr sz="9600" b="1" spc="335" dirty="0">
                <a:solidFill>
                  <a:srgbClr val="27316F"/>
                </a:solidFill>
                <a:latin typeface="Tahoma"/>
                <a:cs typeface="Tahoma"/>
              </a:rPr>
              <a:t>THE </a:t>
            </a:r>
            <a:r>
              <a:rPr sz="9600" b="1" spc="34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9600" b="1" spc="455" dirty="0">
                <a:solidFill>
                  <a:srgbClr val="27316F"/>
                </a:solidFill>
                <a:latin typeface="Tahoma"/>
                <a:cs typeface="Tahoma"/>
              </a:rPr>
              <a:t>CRELAN </a:t>
            </a:r>
            <a:r>
              <a:rPr sz="9600" b="1" spc="575" dirty="0">
                <a:solidFill>
                  <a:srgbClr val="27316F"/>
                </a:solidFill>
                <a:latin typeface="Tahoma"/>
                <a:cs typeface="Tahoma"/>
              </a:rPr>
              <a:t>BANK </a:t>
            </a:r>
            <a:r>
              <a:rPr sz="9600" b="1" spc="58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lang="en-IN" sz="9600" b="1" spc="-110" dirty="0">
                <a:solidFill>
                  <a:srgbClr val="27316F"/>
                </a:solidFill>
                <a:latin typeface="Tahoma"/>
                <a:cs typeface="Tahoma"/>
              </a:rPr>
              <a:t>PHISHING</a:t>
            </a:r>
            <a:r>
              <a:rPr sz="9600" b="1" spc="-16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9600" b="1" spc="335" dirty="0">
                <a:solidFill>
                  <a:srgbClr val="27316F"/>
                </a:solidFill>
                <a:latin typeface="Tahoma"/>
                <a:cs typeface="Tahoma"/>
              </a:rPr>
              <a:t>ATTACK</a:t>
            </a:r>
            <a:endParaRPr lang="en-IN" sz="9600" b="1" spc="335" dirty="0">
              <a:solidFill>
                <a:srgbClr val="27316F"/>
              </a:solidFill>
              <a:latin typeface="Tahoma"/>
              <a:cs typeface="Tahoma"/>
            </a:endParaRPr>
          </a:p>
          <a:p>
            <a:pPr marL="12065" marR="5080" indent="-635">
              <a:lnSpc>
                <a:spcPct val="99800"/>
              </a:lnSpc>
              <a:spcBef>
                <a:spcPts val="120"/>
              </a:spcBef>
            </a:pPr>
            <a:r>
              <a:rPr lang="en-IN" sz="4000" b="1" spc="335" dirty="0">
                <a:solidFill>
                  <a:srgbClr val="27316F"/>
                </a:solidFill>
                <a:latin typeface="Tahoma"/>
                <a:cs typeface="Tahoma"/>
              </a:rPr>
              <a:t>SUBHASHIS TRIPATHY</a:t>
            </a:r>
          </a:p>
          <a:p>
            <a:pPr marL="12065" marR="5080" indent="-635">
              <a:lnSpc>
                <a:spcPct val="99800"/>
              </a:lnSpc>
              <a:spcBef>
                <a:spcPts val="120"/>
              </a:spcBef>
            </a:pPr>
            <a:r>
              <a:rPr lang="en-IN" sz="4000" b="1" spc="335" dirty="0">
                <a:solidFill>
                  <a:srgbClr val="27316F"/>
                </a:solidFill>
                <a:latin typeface="Tahoma"/>
                <a:cs typeface="Tahoma"/>
              </a:rPr>
              <a:t>RA2112703010020</a:t>
            </a:r>
            <a:endParaRPr sz="4000" dirty="0">
              <a:latin typeface="Tahoma"/>
              <a:cs typeface="Tahom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01CF9D-1D4E-EADC-5A54-762DC03C8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0" y="749217"/>
            <a:ext cx="4162001" cy="2203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56688" y="0"/>
            <a:ext cx="4432935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spc="-350" dirty="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sz="6900" spc="-290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6900" spc="-540" dirty="0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sz="6900" spc="-90" dirty="0">
                <a:solidFill>
                  <a:srgbClr val="000000"/>
                </a:solidFill>
                <a:latin typeface="Verdana"/>
                <a:cs typeface="Verdana"/>
              </a:rPr>
              <a:t>p</a:t>
            </a:r>
            <a:r>
              <a:rPr sz="6900" spc="-285" dirty="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sz="6900" spc="-190" dirty="0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sz="6900" spc="-540" dirty="0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sz="6900" spc="-285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endParaRPr sz="69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970" y="1053314"/>
            <a:ext cx="8086724" cy="808672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484812" y="1340808"/>
            <a:ext cx="5125085" cy="7898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495">
              <a:lnSpc>
                <a:spcPct val="100499"/>
              </a:lnSpc>
              <a:spcBef>
                <a:spcPts val="100"/>
              </a:spcBef>
              <a:buChar char="•"/>
              <a:tabLst>
                <a:tab pos="321310" algn="l"/>
              </a:tabLst>
            </a:pPr>
            <a:r>
              <a:rPr sz="3950" b="1" spc="25" dirty="0">
                <a:latin typeface="Verdana"/>
                <a:cs typeface="Verdana"/>
              </a:rPr>
              <a:t>C</a:t>
            </a:r>
            <a:r>
              <a:rPr sz="3950" b="1" spc="-335" dirty="0">
                <a:latin typeface="Verdana"/>
                <a:cs typeface="Verdana"/>
              </a:rPr>
              <a:t>r</a:t>
            </a:r>
            <a:r>
              <a:rPr sz="3950" b="1" spc="-160" dirty="0">
                <a:latin typeface="Verdana"/>
                <a:cs typeface="Verdana"/>
              </a:rPr>
              <a:t>e</a:t>
            </a:r>
            <a:r>
              <a:rPr sz="3950" b="1" spc="-210" dirty="0">
                <a:latin typeface="Verdana"/>
                <a:cs typeface="Verdana"/>
              </a:rPr>
              <a:t>l</a:t>
            </a:r>
            <a:r>
              <a:rPr sz="3950" b="1" spc="-235" dirty="0">
                <a:latin typeface="Verdana"/>
                <a:cs typeface="Verdana"/>
              </a:rPr>
              <a:t>a</a:t>
            </a:r>
            <a:r>
              <a:rPr sz="3950" b="1" spc="-95" dirty="0">
                <a:latin typeface="Verdana"/>
                <a:cs typeface="Verdana"/>
              </a:rPr>
              <a:t>n</a:t>
            </a:r>
            <a:r>
              <a:rPr sz="3950" b="1" spc="-254" dirty="0">
                <a:latin typeface="Verdana"/>
                <a:cs typeface="Verdana"/>
              </a:rPr>
              <a:t> </a:t>
            </a:r>
            <a:r>
              <a:rPr sz="3950" b="1" spc="10" dirty="0">
                <a:latin typeface="Verdana"/>
                <a:cs typeface="Verdana"/>
              </a:rPr>
              <a:t>B</a:t>
            </a:r>
            <a:r>
              <a:rPr sz="3950" b="1" spc="-235" dirty="0">
                <a:latin typeface="Verdana"/>
                <a:cs typeface="Verdana"/>
              </a:rPr>
              <a:t>a</a:t>
            </a:r>
            <a:r>
              <a:rPr sz="3950" b="1" spc="-100" dirty="0">
                <a:latin typeface="Verdana"/>
                <a:cs typeface="Verdana"/>
              </a:rPr>
              <a:t>n</a:t>
            </a:r>
            <a:r>
              <a:rPr sz="3950" b="1" spc="-85" dirty="0">
                <a:latin typeface="Verdana"/>
                <a:cs typeface="Verdana"/>
              </a:rPr>
              <a:t>k  </a:t>
            </a:r>
            <a:r>
              <a:rPr sz="3950" b="1" spc="-335" dirty="0">
                <a:latin typeface="Verdana"/>
                <a:cs typeface="Verdana"/>
              </a:rPr>
              <a:t>r</a:t>
            </a:r>
            <a:r>
              <a:rPr sz="3950" b="1" spc="-160" dirty="0">
                <a:latin typeface="Verdana"/>
                <a:cs typeface="Verdana"/>
              </a:rPr>
              <a:t>e</a:t>
            </a:r>
            <a:r>
              <a:rPr sz="3950" b="1" spc="-45" dirty="0">
                <a:latin typeface="Verdana"/>
                <a:cs typeface="Verdana"/>
              </a:rPr>
              <a:t>p</a:t>
            </a:r>
            <a:r>
              <a:rPr sz="3950" b="1" spc="-155" dirty="0">
                <a:latin typeface="Verdana"/>
                <a:cs typeface="Verdana"/>
              </a:rPr>
              <a:t>o</a:t>
            </a:r>
            <a:r>
              <a:rPr sz="3950" b="1" spc="-240" dirty="0">
                <a:latin typeface="Verdana"/>
                <a:cs typeface="Verdana"/>
              </a:rPr>
              <a:t>r</a:t>
            </a:r>
            <a:r>
              <a:rPr sz="3950" b="1" spc="-190" dirty="0">
                <a:latin typeface="Verdana"/>
                <a:cs typeface="Verdana"/>
              </a:rPr>
              <a:t>t</a:t>
            </a:r>
            <a:r>
              <a:rPr sz="3950" b="1" spc="-160" dirty="0">
                <a:latin typeface="Verdana"/>
                <a:cs typeface="Verdana"/>
              </a:rPr>
              <a:t>e</a:t>
            </a:r>
            <a:r>
              <a:rPr sz="3950" b="1" spc="-35" dirty="0">
                <a:latin typeface="Verdana"/>
                <a:cs typeface="Verdana"/>
              </a:rPr>
              <a:t>d</a:t>
            </a:r>
            <a:r>
              <a:rPr sz="3950" b="1" spc="-254" dirty="0">
                <a:latin typeface="Verdana"/>
                <a:cs typeface="Verdana"/>
              </a:rPr>
              <a:t> </a:t>
            </a:r>
            <a:r>
              <a:rPr sz="3950" b="1" spc="-120" dirty="0">
                <a:latin typeface="Verdana"/>
                <a:cs typeface="Verdana"/>
              </a:rPr>
              <a:t>t</a:t>
            </a:r>
            <a:r>
              <a:rPr sz="3950" b="1" spc="-80" dirty="0">
                <a:latin typeface="Verdana"/>
                <a:cs typeface="Verdana"/>
              </a:rPr>
              <a:t>h</a:t>
            </a:r>
            <a:r>
              <a:rPr sz="3950" b="1" spc="-155" dirty="0">
                <a:latin typeface="Verdana"/>
                <a:cs typeface="Verdana"/>
              </a:rPr>
              <a:t>e</a:t>
            </a:r>
            <a:r>
              <a:rPr sz="3950" b="1" spc="-254" dirty="0">
                <a:latin typeface="Verdana"/>
                <a:cs typeface="Verdana"/>
              </a:rPr>
              <a:t> </a:t>
            </a:r>
            <a:r>
              <a:rPr sz="3950" b="1" spc="-235" dirty="0">
                <a:latin typeface="Verdana"/>
                <a:cs typeface="Verdana"/>
              </a:rPr>
              <a:t>a</a:t>
            </a:r>
            <a:r>
              <a:rPr sz="3950" b="1" spc="-170" dirty="0">
                <a:latin typeface="Verdana"/>
                <a:cs typeface="Verdana"/>
              </a:rPr>
              <a:t>t</a:t>
            </a:r>
            <a:r>
              <a:rPr sz="3950" b="1" spc="-120" dirty="0">
                <a:latin typeface="Verdana"/>
                <a:cs typeface="Verdana"/>
              </a:rPr>
              <a:t>t</a:t>
            </a:r>
            <a:r>
              <a:rPr sz="3950" b="1" spc="-215" dirty="0">
                <a:latin typeface="Verdana"/>
                <a:cs typeface="Verdana"/>
              </a:rPr>
              <a:t>a</a:t>
            </a:r>
            <a:r>
              <a:rPr sz="3950" b="1" spc="-45" dirty="0">
                <a:latin typeface="Verdana"/>
                <a:cs typeface="Verdana"/>
              </a:rPr>
              <a:t>c</a:t>
            </a:r>
            <a:r>
              <a:rPr sz="3950" b="1" spc="-85" dirty="0">
                <a:latin typeface="Verdana"/>
                <a:cs typeface="Verdana"/>
              </a:rPr>
              <a:t>k  </a:t>
            </a:r>
            <a:r>
              <a:rPr sz="3950" b="1" spc="-190" dirty="0">
                <a:latin typeface="Verdana"/>
                <a:cs typeface="Verdana"/>
              </a:rPr>
              <a:t>t</a:t>
            </a:r>
            <a:r>
              <a:rPr sz="3950" b="1" spc="-150" dirty="0">
                <a:latin typeface="Verdana"/>
                <a:cs typeface="Verdana"/>
              </a:rPr>
              <a:t>o</a:t>
            </a:r>
            <a:r>
              <a:rPr sz="3950" b="1" spc="-254" dirty="0">
                <a:latin typeface="Verdana"/>
                <a:cs typeface="Verdana"/>
              </a:rPr>
              <a:t> </a:t>
            </a:r>
            <a:r>
              <a:rPr sz="3950" b="1" spc="-120" dirty="0">
                <a:latin typeface="Verdana"/>
                <a:cs typeface="Verdana"/>
              </a:rPr>
              <a:t>t</a:t>
            </a:r>
            <a:r>
              <a:rPr sz="3950" b="1" spc="-80" dirty="0">
                <a:latin typeface="Verdana"/>
                <a:cs typeface="Verdana"/>
              </a:rPr>
              <a:t>h</a:t>
            </a:r>
            <a:r>
              <a:rPr sz="3950" b="1" spc="-155" dirty="0">
                <a:latin typeface="Verdana"/>
                <a:cs typeface="Verdana"/>
              </a:rPr>
              <a:t>e</a:t>
            </a:r>
            <a:r>
              <a:rPr sz="3950" b="1" spc="-254" dirty="0">
                <a:latin typeface="Verdana"/>
                <a:cs typeface="Verdana"/>
              </a:rPr>
              <a:t> </a:t>
            </a:r>
            <a:r>
              <a:rPr sz="3950" b="1" spc="-235" dirty="0">
                <a:latin typeface="Verdana"/>
                <a:cs typeface="Verdana"/>
              </a:rPr>
              <a:t>a</a:t>
            </a:r>
            <a:r>
              <a:rPr sz="3950" b="1" spc="-114" dirty="0">
                <a:latin typeface="Verdana"/>
                <a:cs typeface="Verdana"/>
              </a:rPr>
              <a:t>u</a:t>
            </a:r>
            <a:r>
              <a:rPr sz="3950" b="1" spc="-120" dirty="0">
                <a:latin typeface="Verdana"/>
                <a:cs typeface="Verdana"/>
              </a:rPr>
              <a:t>t</a:t>
            </a:r>
            <a:r>
              <a:rPr sz="3950" b="1" spc="-80" dirty="0">
                <a:latin typeface="Verdana"/>
                <a:cs typeface="Verdana"/>
              </a:rPr>
              <a:t>h</a:t>
            </a:r>
            <a:r>
              <a:rPr sz="3950" b="1" spc="-155" dirty="0">
                <a:latin typeface="Verdana"/>
                <a:cs typeface="Verdana"/>
              </a:rPr>
              <a:t>o</a:t>
            </a:r>
            <a:r>
              <a:rPr sz="3950" b="1" spc="-315" dirty="0">
                <a:latin typeface="Verdana"/>
                <a:cs typeface="Verdana"/>
              </a:rPr>
              <a:t>r</a:t>
            </a:r>
            <a:r>
              <a:rPr sz="3950" b="1" spc="-210" dirty="0">
                <a:latin typeface="Verdana"/>
                <a:cs typeface="Verdana"/>
              </a:rPr>
              <a:t>i</a:t>
            </a:r>
            <a:r>
              <a:rPr sz="3950" b="1" spc="-120" dirty="0">
                <a:latin typeface="Verdana"/>
                <a:cs typeface="Verdana"/>
              </a:rPr>
              <a:t>t</a:t>
            </a:r>
            <a:r>
              <a:rPr sz="3950" b="1" spc="-210" dirty="0">
                <a:latin typeface="Verdana"/>
                <a:cs typeface="Verdana"/>
              </a:rPr>
              <a:t>i</a:t>
            </a:r>
            <a:r>
              <a:rPr sz="3950" b="1" spc="-160" dirty="0">
                <a:latin typeface="Verdana"/>
                <a:cs typeface="Verdana"/>
              </a:rPr>
              <a:t>e</a:t>
            </a:r>
            <a:r>
              <a:rPr sz="3950" b="1" spc="-305" dirty="0">
                <a:latin typeface="Verdana"/>
                <a:cs typeface="Verdana"/>
              </a:rPr>
              <a:t>s</a:t>
            </a:r>
            <a:r>
              <a:rPr sz="3950" b="1" spc="-459" dirty="0">
                <a:latin typeface="Verdana"/>
                <a:cs typeface="Verdana"/>
              </a:rPr>
              <a:t>.</a:t>
            </a:r>
            <a:endParaRPr sz="3950">
              <a:latin typeface="Verdana"/>
              <a:cs typeface="Verdana"/>
            </a:endParaRPr>
          </a:p>
          <a:p>
            <a:pPr marL="12700" marR="5080" lvl="1" indent="139065">
              <a:lnSpc>
                <a:spcPct val="100499"/>
              </a:lnSpc>
              <a:spcBef>
                <a:spcPts val="35"/>
              </a:spcBef>
              <a:buChar char="•"/>
              <a:tabLst>
                <a:tab pos="460375" algn="l"/>
              </a:tabLst>
            </a:pPr>
            <a:r>
              <a:rPr sz="3950" b="1" spc="-305" dirty="0">
                <a:latin typeface="Verdana"/>
                <a:cs typeface="Verdana"/>
              </a:rPr>
              <a:t>T</a:t>
            </a:r>
            <a:r>
              <a:rPr sz="3950" b="1" spc="-80" dirty="0">
                <a:latin typeface="Verdana"/>
                <a:cs typeface="Verdana"/>
              </a:rPr>
              <a:t>h</a:t>
            </a:r>
            <a:r>
              <a:rPr sz="3950" b="1" spc="-155" dirty="0">
                <a:latin typeface="Verdana"/>
                <a:cs typeface="Verdana"/>
              </a:rPr>
              <a:t>e</a:t>
            </a:r>
            <a:r>
              <a:rPr sz="3950" b="1" spc="-254" dirty="0">
                <a:latin typeface="Verdana"/>
                <a:cs typeface="Verdana"/>
              </a:rPr>
              <a:t> </a:t>
            </a:r>
            <a:r>
              <a:rPr sz="3950" b="1" spc="-70" dirty="0">
                <a:latin typeface="Verdana"/>
                <a:cs typeface="Verdana"/>
              </a:rPr>
              <a:t>b</a:t>
            </a:r>
            <a:r>
              <a:rPr sz="3950" b="1" spc="-235" dirty="0">
                <a:latin typeface="Verdana"/>
                <a:cs typeface="Verdana"/>
              </a:rPr>
              <a:t>a</a:t>
            </a:r>
            <a:r>
              <a:rPr sz="3950" b="1" spc="-100" dirty="0">
                <a:latin typeface="Verdana"/>
                <a:cs typeface="Verdana"/>
              </a:rPr>
              <a:t>n</a:t>
            </a:r>
            <a:r>
              <a:rPr sz="3950" b="1" spc="-125" dirty="0">
                <a:latin typeface="Verdana"/>
                <a:cs typeface="Verdana"/>
              </a:rPr>
              <a:t>k</a:t>
            </a:r>
            <a:r>
              <a:rPr sz="3950" b="1" spc="-254" dirty="0">
                <a:latin typeface="Verdana"/>
                <a:cs typeface="Verdana"/>
              </a:rPr>
              <a:t> </a:t>
            </a:r>
            <a:r>
              <a:rPr sz="3950" b="1" spc="-190" dirty="0">
                <a:latin typeface="Verdana"/>
                <a:cs typeface="Verdana"/>
              </a:rPr>
              <a:t>t</a:t>
            </a:r>
            <a:r>
              <a:rPr sz="3950" b="1" spc="-155" dirty="0">
                <a:latin typeface="Verdana"/>
                <a:cs typeface="Verdana"/>
              </a:rPr>
              <a:t>oo</a:t>
            </a:r>
            <a:r>
              <a:rPr sz="3950" b="1" spc="-85" dirty="0">
                <a:latin typeface="Verdana"/>
                <a:cs typeface="Verdana"/>
              </a:rPr>
              <a:t>k  </a:t>
            </a:r>
            <a:r>
              <a:rPr sz="3950" b="1" spc="-305" dirty="0">
                <a:latin typeface="Verdana"/>
                <a:cs typeface="Verdana"/>
              </a:rPr>
              <a:t>s</a:t>
            </a:r>
            <a:r>
              <a:rPr sz="3950" b="1" spc="-190" dirty="0">
                <a:latin typeface="Verdana"/>
                <a:cs typeface="Verdana"/>
              </a:rPr>
              <a:t>t</a:t>
            </a:r>
            <a:r>
              <a:rPr sz="3950" b="1" spc="-160" dirty="0">
                <a:latin typeface="Verdana"/>
                <a:cs typeface="Verdana"/>
              </a:rPr>
              <a:t>e</a:t>
            </a:r>
            <a:r>
              <a:rPr sz="3950" b="1" spc="-45" dirty="0">
                <a:latin typeface="Verdana"/>
                <a:cs typeface="Verdana"/>
              </a:rPr>
              <a:t>p</a:t>
            </a:r>
            <a:r>
              <a:rPr sz="3950" b="1" spc="-300" dirty="0">
                <a:latin typeface="Verdana"/>
                <a:cs typeface="Verdana"/>
              </a:rPr>
              <a:t>s</a:t>
            </a:r>
            <a:r>
              <a:rPr sz="3950" b="1" spc="-254" dirty="0">
                <a:latin typeface="Verdana"/>
                <a:cs typeface="Verdana"/>
              </a:rPr>
              <a:t> </a:t>
            </a:r>
            <a:r>
              <a:rPr sz="3950" b="1" spc="-190" dirty="0">
                <a:latin typeface="Verdana"/>
                <a:cs typeface="Verdana"/>
              </a:rPr>
              <a:t>t</a:t>
            </a:r>
            <a:r>
              <a:rPr sz="3950" b="1" spc="-150" dirty="0">
                <a:latin typeface="Verdana"/>
                <a:cs typeface="Verdana"/>
              </a:rPr>
              <a:t>o</a:t>
            </a:r>
            <a:r>
              <a:rPr sz="3950" b="1" spc="-254" dirty="0">
                <a:latin typeface="Verdana"/>
                <a:cs typeface="Verdana"/>
              </a:rPr>
              <a:t> </a:t>
            </a:r>
            <a:r>
              <a:rPr sz="3950" b="1" spc="-210" dirty="0">
                <a:latin typeface="Verdana"/>
                <a:cs typeface="Verdana"/>
              </a:rPr>
              <a:t>i</a:t>
            </a:r>
            <a:r>
              <a:rPr sz="3950" b="1" dirty="0">
                <a:latin typeface="Verdana"/>
                <a:cs typeface="Verdana"/>
              </a:rPr>
              <a:t>m</a:t>
            </a:r>
            <a:r>
              <a:rPr sz="3950" b="1" spc="-45" dirty="0">
                <a:latin typeface="Verdana"/>
                <a:cs typeface="Verdana"/>
              </a:rPr>
              <a:t>p</a:t>
            </a:r>
            <a:r>
              <a:rPr sz="3950" b="1" spc="-335" dirty="0">
                <a:latin typeface="Verdana"/>
                <a:cs typeface="Verdana"/>
              </a:rPr>
              <a:t>r</a:t>
            </a:r>
            <a:r>
              <a:rPr sz="3950" b="1" spc="-210" dirty="0">
                <a:latin typeface="Verdana"/>
                <a:cs typeface="Verdana"/>
              </a:rPr>
              <a:t>o</a:t>
            </a:r>
            <a:r>
              <a:rPr sz="3950" b="1" spc="-330" dirty="0">
                <a:latin typeface="Verdana"/>
                <a:cs typeface="Verdana"/>
              </a:rPr>
              <a:t>v</a:t>
            </a:r>
            <a:r>
              <a:rPr sz="3950" b="1" spc="-155" dirty="0">
                <a:latin typeface="Verdana"/>
                <a:cs typeface="Verdana"/>
              </a:rPr>
              <a:t>e</a:t>
            </a:r>
            <a:r>
              <a:rPr sz="3950" b="1" spc="-254" dirty="0">
                <a:latin typeface="Verdana"/>
                <a:cs typeface="Verdana"/>
              </a:rPr>
              <a:t> </a:t>
            </a:r>
            <a:r>
              <a:rPr sz="3950" b="1" spc="-210" dirty="0">
                <a:latin typeface="Verdana"/>
                <a:cs typeface="Verdana"/>
              </a:rPr>
              <a:t>i</a:t>
            </a:r>
            <a:r>
              <a:rPr sz="3950" b="1" spc="-120" dirty="0">
                <a:latin typeface="Verdana"/>
                <a:cs typeface="Verdana"/>
              </a:rPr>
              <a:t>t</a:t>
            </a:r>
            <a:r>
              <a:rPr sz="3950" b="1" spc="-215" dirty="0">
                <a:latin typeface="Verdana"/>
                <a:cs typeface="Verdana"/>
              </a:rPr>
              <a:t>s  </a:t>
            </a:r>
            <a:r>
              <a:rPr sz="3950" b="1" spc="-305" dirty="0">
                <a:latin typeface="Verdana"/>
                <a:cs typeface="Verdana"/>
              </a:rPr>
              <a:t>s</a:t>
            </a:r>
            <a:r>
              <a:rPr sz="3950" b="1" spc="-160" dirty="0">
                <a:latin typeface="Verdana"/>
                <a:cs typeface="Verdana"/>
              </a:rPr>
              <a:t>e</a:t>
            </a:r>
            <a:r>
              <a:rPr sz="3950" b="1" spc="-25" dirty="0">
                <a:latin typeface="Verdana"/>
                <a:cs typeface="Verdana"/>
              </a:rPr>
              <a:t>c</a:t>
            </a:r>
            <a:r>
              <a:rPr sz="3950" b="1" spc="-114" dirty="0">
                <a:latin typeface="Verdana"/>
                <a:cs typeface="Verdana"/>
              </a:rPr>
              <a:t>u</a:t>
            </a:r>
            <a:r>
              <a:rPr sz="3950" b="1" spc="-315" dirty="0">
                <a:latin typeface="Verdana"/>
                <a:cs typeface="Verdana"/>
              </a:rPr>
              <a:t>r</a:t>
            </a:r>
            <a:r>
              <a:rPr sz="3950" b="1" spc="-210" dirty="0">
                <a:latin typeface="Verdana"/>
                <a:cs typeface="Verdana"/>
              </a:rPr>
              <a:t>i</a:t>
            </a:r>
            <a:r>
              <a:rPr sz="3950" b="1" spc="-155" dirty="0">
                <a:latin typeface="Verdana"/>
                <a:cs typeface="Verdana"/>
              </a:rPr>
              <a:t>t</a:t>
            </a:r>
            <a:r>
              <a:rPr sz="3950" b="1" spc="-409" dirty="0">
                <a:latin typeface="Verdana"/>
                <a:cs typeface="Verdana"/>
              </a:rPr>
              <a:t>y</a:t>
            </a:r>
            <a:r>
              <a:rPr sz="3950" b="1" spc="-459" dirty="0">
                <a:latin typeface="Verdana"/>
                <a:cs typeface="Verdana"/>
              </a:rPr>
              <a:t>,</a:t>
            </a:r>
            <a:r>
              <a:rPr sz="3950" b="1" spc="-254" dirty="0">
                <a:latin typeface="Verdana"/>
                <a:cs typeface="Verdana"/>
              </a:rPr>
              <a:t> </a:t>
            </a:r>
            <a:r>
              <a:rPr sz="3950" b="1" spc="-305" dirty="0">
                <a:latin typeface="Verdana"/>
                <a:cs typeface="Verdana"/>
              </a:rPr>
              <a:t>s</a:t>
            </a:r>
            <a:r>
              <a:rPr sz="3950" b="1" spc="-114" dirty="0">
                <a:latin typeface="Verdana"/>
                <a:cs typeface="Verdana"/>
              </a:rPr>
              <a:t>u</a:t>
            </a:r>
            <a:r>
              <a:rPr sz="3950" b="1" spc="-45" dirty="0">
                <a:latin typeface="Verdana"/>
                <a:cs typeface="Verdana"/>
              </a:rPr>
              <a:t>c</a:t>
            </a:r>
            <a:r>
              <a:rPr sz="3950" b="1" spc="-95" dirty="0">
                <a:latin typeface="Verdana"/>
                <a:cs typeface="Verdana"/>
              </a:rPr>
              <a:t>h</a:t>
            </a:r>
            <a:r>
              <a:rPr sz="3950" b="1" spc="-254" dirty="0">
                <a:latin typeface="Verdana"/>
                <a:cs typeface="Verdana"/>
              </a:rPr>
              <a:t> </a:t>
            </a:r>
            <a:r>
              <a:rPr sz="3950" b="1" spc="-235" dirty="0">
                <a:latin typeface="Verdana"/>
                <a:cs typeface="Verdana"/>
              </a:rPr>
              <a:t>a</a:t>
            </a:r>
            <a:r>
              <a:rPr sz="3950" b="1" spc="-215" dirty="0">
                <a:latin typeface="Verdana"/>
                <a:cs typeface="Verdana"/>
              </a:rPr>
              <a:t>s  </a:t>
            </a:r>
            <a:r>
              <a:rPr sz="3950" b="1" spc="-160" dirty="0">
                <a:latin typeface="Verdana"/>
                <a:cs typeface="Verdana"/>
              </a:rPr>
              <a:t>e</a:t>
            </a:r>
            <a:r>
              <a:rPr sz="3950" b="1" dirty="0">
                <a:latin typeface="Verdana"/>
                <a:cs typeface="Verdana"/>
              </a:rPr>
              <a:t>m</a:t>
            </a:r>
            <a:r>
              <a:rPr sz="3950" b="1" spc="-45" dirty="0">
                <a:latin typeface="Verdana"/>
                <a:cs typeface="Verdana"/>
              </a:rPr>
              <a:t>p</a:t>
            </a:r>
            <a:r>
              <a:rPr sz="3950" b="1" spc="-210" dirty="0">
                <a:latin typeface="Verdana"/>
                <a:cs typeface="Verdana"/>
              </a:rPr>
              <a:t>lo</a:t>
            </a:r>
            <a:r>
              <a:rPr sz="3950" b="1" spc="-335" dirty="0">
                <a:latin typeface="Verdana"/>
                <a:cs typeface="Verdana"/>
              </a:rPr>
              <a:t>y</a:t>
            </a:r>
            <a:r>
              <a:rPr sz="3950" b="1" spc="-160" dirty="0">
                <a:latin typeface="Verdana"/>
                <a:cs typeface="Verdana"/>
              </a:rPr>
              <a:t>e</a:t>
            </a:r>
            <a:r>
              <a:rPr sz="3950" b="1" spc="-155" dirty="0">
                <a:latin typeface="Verdana"/>
                <a:cs typeface="Verdana"/>
              </a:rPr>
              <a:t>e</a:t>
            </a:r>
            <a:r>
              <a:rPr sz="3950" b="1" spc="-254" dirty="0">
                <a:latin typeface="Verdana"/>
                <a:cs typeface="Verdana"/>
              </a:rPr>
              <a:t> </a:t>
            </a:r>
            <a:r>
              <a:rPr sz="3950" b="1" spc="-120" dirty="0">
                <a:latin typeface="Verdana"/>
                <a:cs typeface="Verdana"/>
              </a:rPr>
              <a:t>t</a:t>
            </a:r>
            <a:r>
              <a:rPr sz="3950" b="1" spc="-330" dirty="0">
                <a:latin typeface="Verdana"/>
                <a:cs typeface="Verdana"/>
              </a:rPr>
              <a:t>r</a:t>
            </a:r>
            <a:r>
              <a:rPr sz="3950" b="1" spc="-235" dirty="0">
                <a:latin typeface="Verdana"/>
                <a:cs typeface="Verdana"/>
              </a:rPr>
              <a:t>a</a:t>
            </a:r>
            <a:r>
              <a:rPr sz="3950" b="1" spc="-210" dirty="0">
                <a:latin typeface="Verdana"/>
                <a:cs typeface="Verdana"/>
              </a:rPr>
              <a:t>i</a:t>
            </a:r>
            <a:r>
              <a:rPr sz="3950" b="1" spc="-100" dirty="0">
                <a:latin typeface="Verdana"/>
                <a:cs typeface="Verdana"/>
              </a:rPr>
              <a:t>n</a:t>
            </a:r>
            <a:r>
              <a:rPr sz="3950" b="1" spc="-210" dirty="0">
                <a:latin typeface="Verdana"/>
                <a:cs typeface="Verdana"/>
              </a:rPr>
              <a:t>i</a:t>
            </a:r>
            <a:r>
              <a:rPr sz="3950" b="1" spc="-80" dirty="0">
                <a:latin typeface="Verdana"/>
                <a:cs typeface="Verdana"/>
              </a:rPr>
              <a:t>n</a:t>
            </a:r>
            <a:r>
              <a:rPr sz="3950" b="1" spc="-5" dirty="0">
                <a:latin typeface="Verdana"/>
                <a:cs typeface="Verdana"/>
              </a:rPr>
              <a:t>g  </a:t>
            </a:r>
            <a:r>
              <a:rPr sz="3950" b="1" spc="-235" dirty="0">
                <a:latin typeface="Verdana"/>
                <a:cs typeface="Verdana"/>
              </a:rPr>
              <a:t>a</a:t>
            </a:r>
            <a:r>
              <a:rPr sz="3950" b="1" spc="-80" dirty="0">
                <a:latin typeface="Verdana"/>
                <a:cs typeface="Verdana"/>
              </a:rPr>
              <a:t>n</a:t>
            </a:r>
            <a:r>
              <a:rPr sz="3950" b="1" spc="-35" dirty="0">
                <a:latin typeface="Verdana"/>
                <a:cs typeface="Verdana"/>
              </a:rPr>
              <a:t>d</a:t>
            </a:r>
            <a:r>
              <a:rPr sz="3950" b="1" spc="-254" dirty="0">
                <a:latin typeface="Verdana"/>
                <a:cs typeface="Verdana"/>
              </a:rPr>
              <a:t> </a:t>
            </a:r>
            <a:r>
              <a:rPr sz="3950" b="1" spc="-305" dirty="0">
                <a:latin typeface="Verdana"/>
                <a:cs typeface="Verdana"/>
              </a:rPr>
              <a:t>s</a:t>
            </a:r>
            <a:r>
              <a:rPr sz="3950" b="1" spc="-160" dirty="0">
                <a:latin typeface="Verdana"/>
                <a:cs typeface="Verdana"/>
              </a:rPr>
              <a:t>e</a:t>
            </a:r>
            <a:r>
              <a:rPr sz="3950" b="1" spc="-25" dirty="0">
                <a:latin typeface="Verdana"/>
                <a:cs typeface="Verdana"/>
              </a:rPr>
              <a:t>c</a:t>
            </a:r>
            <a:r>
              <a:rPr sz="3950" b="1" spc="-114" dirty="0">
                <a:latin typeface="Verdana"/>
                <a:cs typeface="Verdana"/>
              </a:rPr>
              <a:t>u</a:t>
            </a:r>
            <a:r>
              <a:rPr sz="3950" b="1" spc="-315" dirty="0">
                <a:latin typeface="Verdana"/>
                <a:cs typeface="Verdana"/>
              </a:rPr>
              <a:t>r</a:t>
            </a:r>
            <a:r>
              <a:rPr sz="3950" b="1" spc="-210" dirty="0">
                <a:latin typeface="Verdana"/>
                <a:cs typeface="Verdana"/>
              </a:rPr>
              <a:t>i</a:t>
            </a:r>
            <a:r>
              <a:rPr sz="3950" b="1" spc="-155" dirty="0">
                <a:latin typeface="Verdana"/>
                <a:cs typeface="Verdana"/>
              </a:rPr>
              <a:t>t</a:t>
            </a:r>
            <a:r>
              <a:rPr sz="3950" b="1" spc="-190" dirty="0">
                <a:latin typeface="Verdana"/>
                <a:cs typeface="Verdana"/>
              </a:rPr>
              <a:t>y  </a:t>
            </a:r>
            <a:r>
              <a:rPr sz="3950" b="1" spc="-235" dirty="0">
                <a:latin typeface="Verdana"/>
                <a:cs typeface="Verdana"/>
              </a:rPr>
              <a:t>awareness </a:t>
            </a:r>
            <a:r>
              <a:rPr sz="3950" b="1" spc="-229" dirty="0">
                <a:latin typeface="Verdana"/>
                <a:cs typeface="Verdana"/>
              </a:rPr>
              <a:t> </a:t>
            </a:r>
            <a:r>
              <a:rPr sz="3950" b="1" spc="-210" dirty="0">
                <a:latin typeface="Verdana"/>
                <a:cs typeface="Verdana"/>
              </a:rPr>
              <a:t>programs.</a:t>
            </a:r>
            <a:endParaRPr sz="3950">
              <a:latin typeface="Verdana"/>
              <a:cs typeface="Verdana"/>
            </a:endParaRPr>
          </a:p>
          <a:p>
            <a:pPr marL="12700" marR="395605">
              <a:lnSpc>
                <a:spcPct val="100499"/>
              </a:lnSpc>
              <a:spcBef>
                <a:spcPts val="35"/>
              </a:spcBef>
              <a:buChar char="•"/>
              <a:tabLst>
                <a:tab pos="321310" algn="l"/>
              </a:tabLst>
            </a:pPr>
            <a:r>
              <a:rPr sz="3950" b="1" spc="-305" dirty="0">
                <a:latin typeface="Verdana"/>
                <a:cs typeface="Verdana"/>
              </a:rPr>
              <a:t>T</a:t>
            </a:r>
            <a:r>
              <a:rPr sz="3950" b="1" spc="-80" dirty="0">
                <a:latin typeface="Verdana"/>
                <a:cs typeface="Verdana"/>
              </a:rPr>
              <a:t>h</a:t>
            </a:r>
            <a:r>
              <a:rPr sz="3950" b="1" spc="-155" dirty="0">
                <a:latin typeface="Verdana"/>
                <a:cs typeface="Verdana"/>
              </a:rPr>
              <a:t>e</a:t>
            </a:r>
            <a:r>
              <a:rPr sz="3950" b="1" spc="-254" dirty="0">
                <a:latin typeface="Verdana"/>
                <a:cs typeface="Verdana"/>
              </a:rPr>
              <a:t> </a:t>
            </a:r>
            <a:r>
              <a:rPr sz="3950" b="1" spc="-70" dirty="0">
                <a:latin typeface="Verdana"/>
                <a:cs typeface="Verdana"/>
              </a:rPr>
              <a:t>b</a:t>
            </a:r>
            <a:r>
              <a:rPr sz="3950" b="1" spc="-235" dirty="0">
                <a:latin typeface="Verdana"/>
                <a:cs typeface="Verdana"/>
              </a:rPr>
              <a:t>a</a:t>
            </a:r>
            <a:r>
              <a:rPr sz="3950" b="1" spc="-100" dirty="0">
                <a:latin typeface="Verdana"/>
                <a:cs typeface="Verdana"/>
              </a:rPr>
              <a:t>n</a:t>
            </a:r>
            <a:r>
              <a:rPr sz="3950" b="1" spc="-125" dirty="0">
                <a:latin typeface="Verdana"/>
                <a:cs typeface="Verdana"/>
              </a:rPr>
              <a:t>k</a:t>
            </a:r>
            <a:r>
              <a:rPr sz="3950" b="1" spc="-254" dirty="0">
                <a:latin typeface="Verdana"/>
                <a:cs typeface="Verdana"/>
              </a:rPr>
              <a:t> </a:t>
            </a:r>
            <a:r>
              <a:rPr sz="3950" b="1" spc="-235" dirty="0">
                <a:latin typeface="Verdana"/>
                <a:cs typeface="Verdana"/>
              </a:rPr>
              <a:t>a</a:t>
            </a:r>
            <a:r>
              <a:rPr sz="3950" b="1" spc="-210" dirty="0">
                <a:latin typeface="Verdana"/>
                <a:cs typeface="Verdana"/>
              </a:rPr>
              <a:t>l</a:t>
            </a:r>
            <a:r>
              <a:rPr sz="3950" b="1" spc="-305" dirty="0">
                <a:latin typeface="Verdana"/>
                <a:cs typeface="Verdana"/>
              </a:rPr>
              <a:t>s</a:t>
            </a:r>
            <a:r>
              <a:rPr sz="3950" b="1" spc="-100" dirty="0">
                <a:latin typeface="Verdana"/>
                <a:cs typeface="Verdana"/>
              </a:rPr>
              <a:t>o  </a:t>
            </a:r>
            <a:r>
              <a:rPr sz="3950" b="1" spc="-280" dirty="0">
                <a:latin typeface="Verdana"/>
                <a:cs typeface="Verdana"/>
              </a:rPr>
              <a:t>w</a:t>
            </a:r>
            <a:r>
              <a:rPr sz="3950" b="1" spc="-155" dirty="0">
                <a:latin typeface="Verdana"/>
                <a:cs typeface="Verdana"/>
              </a:rPr>
              <a:t>o</a:t>
            </a:r>
            <a:r>
              <a:rPr sz="3950" b="1" spc="-315" dirty="0">
                <a:latin typeface="Verdana"/>
                <a:cs typeface="Verdana"/>
              </a:rPr>
              <a:t>r</a:t>
            </a:r>
            <a:r>
              <a:rPr sz="3950" b="1" spc="-215" dirty="0">
                <a:latin typeface="Verdana"/>
                <a:cs typeface="Verdana"/>
              </a:rPr>
              <a:t>k</a:t>
            </a:r>
            <a:r>
              <a:rPr sz="3950" b="1" spc="-160" dirty="0">
                <a:latin typeface="Verdana"/>
                <a:cs typeface="Verdana"/>
              </a:rPr>
              <a:t>e</a:t>
            </a:r>
            <a:r>
              <a:rPr sz="3950" b="1" spc="-35" dirty="0">
                <a:latin typeface="Verdana"/>
                <a:cs typeface="Verdana"/>
              </a:rPr>
              <a:t>d</a:t>
            </a:r>
            <a:r>
              <a:rPr sz="3950" b="1" spc="-254" dirty="0">
                <a:latin typeface="Verdana"/>
                <a:cs typeface="Verdana"/>
              </a:rPr>
              <a:t> </a:t>
            </a:r>
            <a:r>
              <a:rPr sz="3950" b="1" spc="-190" dirty="0">
                <a:latin typeface="Verdana"/>
                <a:cs typeface="Verdana"/>
              </a:rPr>
              <a:t>t</a:t>
            </a:r>
            <a:r>
              <a:rPr sz="3950" b="1" spc="-150" dirty="0">
                <a:latin typeface="Verdana"/>
                <a:cs typeface="Verdana"/>
              </a:rPr>
              <a:t>o</a:t>
            </a:r>
            <a:r>
              <a:rPr sz="3950" b="1" spc="-254" dirty="0">
                <a:latin typeface="Verdana"/>
                <a:cs typeface="Verdana"/>
              </a:rPr>
              <a:t> </a:t>
            </a:r>
            <a:r>
              <a:rPr sz="3950" b="1" spc="-335" dirty="0">
                <a:latin typeface="Verdana"/>
                <a:cs typeface="Verdana"/>
              </a:rPr>
              <a:t>r</a:t>
            </a:r>
            <a:r>
              <a:rPr sz="3950" b="1" spc="-160" dirty="0">
                <a:latin typeface="Verdana"/>
                <a:cs typeface="Verdana"/>
              </a:rPr>
              <a:t>e</a:t>
            </a:r>
            <a:r>
              <a:rPr sz="3950" b="1" spc="-55" dirty="0">
                <a:latin typeface="Verdana"/>
                <a:cs typeface="Verdana"/>
              </a:rPr>
              <a:t>c</a:t>
            </a:r>
            <a:r>
              <a:rPr sz="3950" b="1" spc="-210" dirty="0">
                <a:latin typeface="Verdana"/>
                <a:cs typeface="Verdana"/>
              </a:rPr>
              <a:t>o</a:t>
            </a:r>
            <a:r>
              <a:rPr sz="3950" b="1" spc="-330" dirty="0">
                <a:latin typeface="Verdana"/>
                <a:cs typeface="Verdana"/>
              </a:rPr>
              <a:t>v</a:t>
            </a:r>
            <a:r>
              <a:rPr sz="3950" b="1" spc="-160" dirty="0">
                <a:latin typeface="Verdana"/>
                <a:cs typeface="Verdana"/>
              </a:rPr>
              <a:t>e</a:t>
            </a:r>
            <a:r>
              <a:rPr sz="3950" b="1" spc="-235" dirty="0">
                <a:latin typeface="Verdana"/>
                <a:cs typeface="Verdana"/>
              </a:rPr>
              <a:t>r  </a:t>
            </a:r>
            <a:r>
              <a:rPr sz="3950" b="1" spc="-120" dirty="0">
                <a:latin typeface="Verdana"/>
                <a:cs typeface="Verdana"/>
              </a:rPr>
              <a:t>t</a:t>
            </a:r>
            <a:r>
              <a:rPr sz="3950" b="1" spc="-80" dirty="0">
                <a:latin typeface="Verdana"/>
                <a:cs typeface="Verdana"/>
              </a:rPr>
              <a:t>h</a:t>
            </a:r>
            <a:r>
              <a:rPr sz="3950" b="1" spc="-155" dirty="0">
                <a:latin typeface="Verdana"/>
                <a:cs typeface="Verdana"/>
              </a:rPr>
              <a:t>e</a:t>
            </a:r>
            <a:r>
              <a:rPr sz="3950" b="1" spc="-254" dirty="0">
                <a:latin typeface="Verdana"/>
                <a:cs typeface="Verdana"/>
              </a:rPr>
              <a:t> </a:t>
            </a:r>
            <a:r>
              <a:rPr sz="3950" b="1" spc="-305" dirty="0">
                <a:latin typeface="Verdana"/>
                <a:cs typeface="Verdana"/>
              </a:rPr>
              <a:t>s</a:t>
            </a:r>
            <a:r>
              <a:rPr sz="3950" b="1" spc="-190" dirty="0">
                <a:latin typeface="Verdana"/>
                <a:cs typeface="Verdana"/>
              </a:rPr>
              <a:t>t</a:t>
            </a:r>
            <a:r>
              <a:rPr sz="3950" b="1" spc="-155" dirty="0">
                <a:latin typeface="Verdana"/>
                <a:cs typeface="Verdana"/>
              </a:rPr>
              <a:t>o</a:t>
            </a:r>
            <a:r>
              <a:rPr sz="3950" b="1" spc="-210" dirty="0">
                <a:latin typeface="Verdana"/>
                <a:cs typeface="Verdana"/>
              </a:rPr>
              <a:t>l</a:t>
            </a:r>
            <a:r>
              <a:rPr sz="3950" b="1" spc="-160" dirty="0">
                <a:latin typeface="Verdana"/>
                <a:cs typeface="Verdana"/>
              </a:rPr>
              <a:t>e</a:t>
            </a:r>
            <a:r>
              <a:rPr sz="3950" b="1" spc="-95" dirty="0">
                <a:latin typeface="Verdana"/>
                <a:cs typeface="Verdana"/>
              </a:rPr>
              <a:t>n</a:t>
            </a:r>
            <a:r>
              <a:rPr sz="3950" b="1" spc="-254" dirty="0">
                <a:latin typeface="Verdana"/>
                <a:cs typeface="Verdana"/>
              </a:rPr>
              <a:t> </a:t>
            </a:r>
            <a:r>
              <a:rPr sz="3950" b="1" spc="-210" dirty="0">
                <a:latin typeface="Verdana"/>
                <a:cs typeface="Verdana"/>
              </a:rPr>
              <a:t>f</a:t>
            </a:r>
            <a:r>
              <a:rPr sz="3950" b="1" spc="-114" dirty="0">
                <a:latin typeface="Verdana"/>
                <a:cs typeface="Verdana"/>
              </a:rPr>
              <a:t>u</a:t>
            </a:r>
            <a:r>
              <a:rPr sz="3950" b="1" spc="-80" dirty="0">
                <a:latin typeface="Verdana"/>
                <a:cs typeface="Verdana"/>
              </a:rPr>
              <a:t>n</a:t>
            </a:r>
            <a:r>
              <a:rPr sz="3950" b="1" spc="-40" dirty="0">
                <a:latin typeface="Verdana"/>
                <a:cs typeface="Verdana"/>
              </a:rPr>
              <a:t>d</a:t>
            </a:r>
            <a:r>
              <a:rPr sz="3950" b="1" spc="-305" dirty="0">
                <a:latin typeface="Verdana"/>
                <a:cs typeface="Verdana"/>
              </a:rPr>
              <a:t>s</a:t>
            </a:r>
            <a:r>
              <a:rPr sz="3950" b="1" spc="-459" dirty="0">
                <a:latin typeface="Verdana"/>
                <a:cs typeface="Verdana"/>
              </a:rPr>
              <a:t>.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170541" y="310210"/>
            <a:ext cx="7705725" cy="1733550"/>
          </a:xfrm>
          <a:custGeom>
            <a:avLst/>
            <a:gdLst/>
            <a:ahLst/>
            <a:cxnLst/>
            <a:rect l="l" t="t" r="r" b="b"/>
            <a:pathLst>
              <a:path w="7705725" h="1733550">
                <a:moveTo>
                  <a:pt x="7705725" y="0"/>
                </a:moveTo>
                <a:lnTo>
                  <a:pt x="0" y="0"/>
                </a:lnTo>
                <a:lnTo>
                  <a:pt x="0" y="1733550"/>
                </a:lnTo>
                <a:lnTo>
                  <a:pt x="7282815" y="1733550"/>
                </a:lnTo>
                <a:lnTo>
                  <a:pt x="7338395" y="1731044"/>
                </a:lnTo>
                <a:lnTo>
                  <a:pt x="7392557" y="1723650"/>
                </a:lnTo>
                <a:lnTo>
                  <a:pt x="7444644" y="1711555"/>
                </a:lnTo>
                <a:lnTo>
                  <a:pt x="7494002" y="1694943"/>
                </a:lnTo>
                <a:lnTo>
                  <a:pt x="7539972" y="1674002"/>
                </a:lnTo>
                <a:lnTo>
                  <a:pt x="7581900" y="1648917"/>
                </a:lnTo>
                <a:lnTo>
                  <a:pt x="7625209" y="1614221"/>
                </a:lnTo>
                <a:lnTo>
                  <a:pt x="7659721" y="1575666"/>
                </a:lnTo>
                <a:lnTo>
                  <a:pt x="7684962" y="1534029"/>
                </a:lnTo>
                <a:lnTo>
                  <a:pt x="7700455" y="1490085"/>
                </a:lnTo>
                <a:lnTo>
                  <a:pt x="7705725" y="1444612"/>
                </a:lnTo>
                <a:lnTo>
                  <a:pt x="7705725" y="0"/>
                </a:lnTo>
                <a:close/>
              </a:path>
            </a:pathLst>
          </a:custGeom>
          <a:solidFill>
            <a:srgbClr val="75C4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250282" y="623227"/>
            <a:ext cx="5589270" cy="9702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847214" marR="5080" indent="-1835150">
              <a:lnSpc>
                <a:spcPct val="102499"/>
              </a:lnSpc>
              <a:spcBef>
                <a:spcPts val="30"/>
              </a:spcBef>
            </a:pPr>
            <a:r>
              <a:rPr sz="3050" spc="-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050" spc="-70" dirty="0">
                <a:solidFill>
                  <a:srgbClr val="FFFFFF"/>
                </a:solidFill>
                <a:latin typeface="Verdana"/>
                <a:cs typeface="Verdana"/>
              </a:rPr>
              <a:t>oun</a:t>
            </a:r>
            <a:r>
              <a:rPr sz="3050" spc="-10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50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50" spc="-13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050" spc="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050" spc="-1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50" spc="-155" dirty="0">
                <a:solidFill>
                  <a:srgbClr val="FFFFFF"/>
                </a:solidFill>
                <a:latin typeface="Verdana"/>
                <a:cs typeface="Verdana"/>
              </a:rPr>
              <a:t>asu</a:t>
            </a:r>
            <a:r>
              <a:rPr sz="3050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050" spc="-135" dirty="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sz="30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50" spc="-8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05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0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Verdana"/>
                <a:cs typeface="Verdana"/>
              </a:rPr>
              <a:t>Best  </a:t>
            </a:r>
            <a:r>
              <a:rPr sz="3050" spc="-85" dirty="0">
                <a:solidFill>
                  <a:srgbClr val="FFFFFF"/>
                </a:solidFill>
                <a:latin typeface="Verdana"/>
                <a:cs typeface="Verdana"/>
              </a:rPr>
              <a:t>Practices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165677" y="2316721"/>
            <a:ext cx="7706359" cy="6334125"/>
          </a:xfrm>
          <a:custGeom>
            <a:avLst/>
            <a:gdLst/>
            <a:ahLst/>
            <a:cxnLst/>
            <a:rect l="l" t="t" r="r" b="b"/>
            <a:pathLst>
              <a:path w="7706359" h="6334125">
                <a:moveTo>
                  <a:pt x="7705763" y="0"/>
                </a:moveTo>
                <a:lnTo>
                  <a:pt x="0" y="0"/>
                </a:lnTo>
                <a:lnTo>
                  <a:pt x="0" y="6334125"/>
                </a:lnTo>
                <a:lnTo>
                  <a:pt x="7282726" y="6334125"/>
                </a:lnTo>
                <a:lnTo>
                  <a:pt x="7319942" y="6330039"/>
                </a:lnTo>
                <a:lnTo>
                  <a:pt x="7356616" y="6317917"/>
                </a:lnTo>
                <a:lnTo>
                  <a:pt x="7392552" y="6297958"/>
                </a:lnTo>
                <a:lnTo>
                  <a:pt x="7427558" y="6270365"/>
                </a:lnTo>
                <a:lnTo>
                  <a:pt x="7461438" y="6235339"/>
                </a:lnTo>
                <a:lnTo>
                  <a:pt x="7493997" y="6193079"/>
                </a:lnTo>
                <a:lnTo>
                  <a:pt x="7525042" y="6143789"/>
                </a:lnTo>
                <a:lnTo>
                  <a:pt x="7554378" y="6087668"/>
                </a:lnTo>
                <a:lnTo>
                  <a:pt x="7581811" y="6024918"/>
                </a:lnTo>
                <a:lnTo>
                  <a:pt x="7597219" y="5984398"/>
                </a:lnTo>
                <a:lnTo>
                  <a:pt x="7611682" y="5942103"/>
                </a:lnTo>
                <a:lnTo>
                  <a:pt x="7625182" y="5898136"/>
                </a:lnTo>
                <a:lnTo>
                  <a:pt x="7637702" y="5852604"/>
                </a:lnTo>
                <a:lnTo>
                  <a:pt x="7649224" y="5805610"/>
                </a:lnTo>
                <a:lnTo>
                  <a:pt x="7659732" y="5757260"/>
                </a:lnTo>
                <a:lnTo>
                  <a:pt x="7669207" y="5707659"/>
                </a:lnTo>
                <a:lnTo>
                  <a:pt x="7677633" y="5656912"/>
                </a:lnTo>
                <a:lnTo>
                  <a:pt x="7684992" y="5605125"/>
                </a:lnTo>
                <a:lnTo>
                  <a:pt x="7691266" y="5552401"/>
                </a:lnTo>
                <a:lnTo>
                  <a:pt x="7696438" y="5498847"/>
                </a:lnTo>
                <a:lnTo>
                  <a:pt x="7700492" y="5444568"/>
                </a:lnTo>
                <a:lnTo>
                  <a:pt x="7703408" y="5389667"/>
                </a:lnTo>
                <a:lnTo>
                  <a:pt x="7705171" y="5334251"/>
                </a:lnTo>
                <a:lnTo>
                  <a:pt x="7705763" y="5278424"/>
                </a:lnTo>
                <a:lnTo>
                  <a:pt x="77057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716285" y="2982435"/>
            <a:ext cx="6468110" cy="482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3150" spc="-38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28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295" dirty="0">
                <a:solidFill>
                  <a:srgbClr val="27316F"/>
                </a:solidFill>
                <a:latin typeface="Tahoma"/>
                <a:cs typeface="Tahoma"/>
              </a:rPr>
              <a:t>m</a:t>
            </a:r>
            <a:r>
              <a:rPr sz="31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3150" b="1" spc="114" dirty="0">
                <a:solidFill>
                  <a:srgbClr val="27316F"/>
                </a:solidFill>
                <a:latin typeface="Tahoma"/>
                <a:cs typeface="Tahoma"/>
              </a:rPr>
              <a:t>l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150" b="1" spc="-114" dirty="0">
                <a:solidFill>
                  <a:srgbClr val="27316F"/>
                </a:solidFill>
                <a:latin typeface="Tahoma"/>
                <a:cs typeface="Tahoma"/>
              </a:rPr>
              <a:t>-  </a:t>
            </a:r>
            <a:r>
              <a:rPr sz="3150" b="1" spc="60" dirty="0">
                <a:solidFill>
                  <a:srgbClr val="27316F"/>
                </a:solidFill>
                <a:latin typeface="Tahoma"/>
                <a:cs typeface="Tahoma"/>
              </a:rPr>
              <a:t>factor 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authentication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, </a:t>
            </a: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14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4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195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31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3150" b="1" spc="-25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150" b="1" spc="2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45" dirty="0">
                <a:solidFill>
                  <a:srgbClr val="27316F"/>
                </a:solidFill>
                <a:latin typeface="Tahoma"/>
                <a:cs typeface="Tahoma"/>
              </a:rPr>
              <a:t>y  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-35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150" b="1" spc="15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150" b="1" spc="17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220" dirty="0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sz="3150" b="1" spc="-10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1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ee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d 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1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6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15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150" b="1" spc="15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-15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3150" b="1" spc="4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3150" b="1" spc="100" dirty="0">
                <a:solidFill>
                  <a:srgbClr val="27316F"/>
                </a:solidFill>
                <a:latin typeface="Tahoma"/>
                <a:cs typeface="Tahoma"/>
              </a:rPr>
              <a:t>n  </a:t>
            </a:r>
            <a:r>
              <a:rPr sz="3150" b="1" spc="190" dirty="0">
                <a:solidFill>
                  <a:srgbClr val="27316F"/>
                </a:solidFill>
                <a:latin typeface="Tahoma"/>
                <a:cs typeface="Tahoma"/>
              </a:rPr>
              <a:t>d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225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3150" b="1" spc="16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-3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b="1" spc="1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150" b="1" spc="40" dirty="0">
                <a:solidFill>
                  <a:srgbClr val="27316F"/>
                </a:solidFill>
                <a:latin typeface="Tahoma"/>
                <a:cs typeface="Tahoma"/>
              </a:rPr>
              <a:t>y</a:t>
            </a:r>
            <a:r>
              <a:rPr sz="3150" b="1" spc="4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150" b="1" spc="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295" dirty="0">
                <a:solidFill>
                  <a:srgbClr val="27316F"/>
                </a:solidFill>
                <a:latin typeface="Tahoma"/>
                <a:cs typeface="Tahoma"/>
              </a:rPr>
              <a:t>m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150" b="1" spc="-10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8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y  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il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1750"/>
            <a:ext cx="18287999" cy="10286998"/>
            <a:chOff x="0" y="-31750"/>
            <a:chExt cx="18287999" cy="102869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1750"/>
              <a:ext cx="18287999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70541" y="310210"/>
              <a:ext cx="7705725" cy="1733550"/>
            </a:xfrm>
            <a:custGeom>
              <a:avLst/>
              <a:gdLst/>
              <a:ahLst/>
              <a:cxnLst/>
              <a:rect l="l" t="t" r="r" b="b"/>
              <a:pathLst>
                <a:path w="7705725" h="1733550">
                  <a:moveTo>
                    <a:pt x="7705725" y="0"/>
                  </a:moveTo>
                  <a:lnTo>
                    <a:pt x="0" y="0"/>
                  </a:lnTo>
                  <a:lnTo>
                    <a:pt x="0" y="1733550"/>
                  </a:lnTo>
                  <a:lnTo>
                    <a:pt x="7282815" y="1733550"/>
                  </a:lnTo>
                  <a:lnTo>
                    <a:pt x="7338395" y="1731044"/>
                  </a:lnTo>
                  <a:lnTo>
                    <a:pt x="7392557" y="1723650"/>
                  </a:lnTo>
                  <a:lnTo>
                    <a:pt x="7444644" y="1711555"/>
                  </a:lnTo>
                  <a:lnTo>
                    <a:pt x="7494002" y="1694943"/>
                  </a:lnTo>
                  <a:lnTo>
                    <a:pt x="7539972" y="1674002"/>
                  </a:lnTo>
                  <a:lnTo>
                    <a:pt x="7581900" y="1648917"/>
                  </a:lnTo>
                  <a:lnTo>
                    <a:pt x="7625209" y="1614221"/>
                  </a:lnTo>
                  <a:lnTo>
                    <a:pt x="7659721" y="1575666"/>
                  </a:lnTo>
                  <a:lnTo>
                    <a:pt x="7684962" y="1534029"/>
                  </a:lnTo>
                  <a:lnTo>
                    <a:pt x="7700455" y="1490085"/>
                  </a:lnTo>
                  <a:lnTo>
                    <a:pt x="7705725" y="1444612"/>
                  </a:lnTo>
                  <a:lnTo>
                    <a:pt x="7705725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43699" y="613702"/>
            <a:ext cx="6402705" cy="6083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130" dirty="0">
                <a:solidFill>
                  <a:srgbClr val="FFFFFF"/>
                </a:solidFill>
              </a:rPr>
              <a:t>Future</a:t>
            </a:r>
            <a:r>
              <a:rPr sz="3800" spc="-75" dirty="0">
                <a:solidFill>
                  <a:srgbClr val="FFFFFF"/>
                </a:solidFill>
              </a:rPr>
              <a:t> </a:t>
            </a:r>
            <a:r>
              <a:rPr sz="3800" spc="80" dirty="0">
                <a:solidFill>
                  <a:srgbClr val="FFFFFF"/>
                </a:solidFill>
              </a:rPr>
              <a:t>Threat</a:t>
            </a:r>
            <a:r>
              <a:rPr sz="3800" spc="-75" dirty="0">
                <a:solidFill>
                  <a:srgbClr val="FFFFFF"/>
                </a:solidFill>
              </a:rPr>
              <a:t> </a:t>
            </a:r>
            <a:r>
              <a:rPr sz="3800" spc="170" dirty="0">
                <a:solidFill>
                  <a:srgbClr val="FFFFFF"/>
                </a:solidFill>
              </a:rPr>
              <a:t>Landscape</a:t>
            </a:r>
            <a:endParaRPr sz="3800"/>
          </a:p>
        </p:txBody>
      </p:sp>
      <p:sp>
        <p:nvSpPr>
          <p:cNvPr id="6" name="object 6"/>
          <p:cNvSpPr/>
          <p:nvPr/>
        </p:nvSpPr>
        <p:spPr>
          <a:xfrm>
            <a:off x="10165677" y="2316721"/>
            <a:ext cx="7706359" cy="6334125"/>
          </a:xfrm>
          <a:custGeom>
            <a:avLst/>
            <a:gdLst/>
            <a:ahLst/>
            <a:cxnLst/>
            <a:rect l="l" t="t" r="r" b="b"/>
            <a:pathLst>
              <a:path w="7706359" h="6334125">
                <a:moveTo>
                  <a:pt x="7705763" y="0"/>
                </a:moveTo>
                <a:lnTo>
                  <a:pt x="0" y="0"/>
                </a:lnTo>
                <a:lnTo>
                  <a:pt x="0" y="6334125"/>
                </a:lnTo>
                <a:lnTo>
                  <a:pt x="7282726" y="6334125"/>
                </a:lnTo>
                <a:lnTo>
                  <a:pt x="7319942" y="6330039"/>
                </a:lnTo>
                <a:lnTo>
                  <a:pt x="7356616" y="6317917"/>
                </a:lnTo>
                <a:lnTo>
                  <a:pt x="7392552" y="6297958"/>
                </a:lnTo>
                <a:lnTo>
                  <a:pt x="7427558" y="6270365"/>
                </a:lnTo>
                <a:lnTo>
                  <a:pt x="7461438" y="6235339"/>
                </a:lnTo>
                <a:lnTo>
                  <a:pt x="7493997" y="6193079"/>
                </a:lnTo>
                <a:lnTo>
                  <a:pt x="7525042" y="6143789"/>
                </a:lnTo>
                <a:lnTo>
                  <a:pt x="7554378" y="6087668"/>
                </a:lnTo>
                <a:lnTo>
                  <a:pt x="7581811" y="6024918"/>
                </a:lnTo>
                <a:lnTo>
                  <a:pt x="7597219" y="5984398"/>
                </a:lnTo>
                <a:lnTo>
                  <a:pt x="7611682" y="5942103"/>
                </a:lnTo>
                <a:lnTo>
                  <a:pt x="7625182" y="5898136"/>
                </a:lnTo>
                <a:lnTo>
                  <a:pt x="7637702" y="5852604"/>
                </a:lnTo>
                <a:lnTo>
                  <a:pt x="7649224" y="5805610"/>
                </a:lnTo>
                <a:lnTo>
                  <a:pt x="7659732" y="5757260"/>
                </a:lnTo>
                <a:lnTo>
                  <a:pt x="7669207" y="5707659"/>
                </a:lnTo>
                <a:lnTo>
                  <a:pt x="7677633" y="5656912"/>
                </a:lnTo>
                <a:lnTo>
                  <a:pt x="7684992" y="5605125"/>
                </a:lnTo>
                <a:lnTo>
                  <a:pt x="7691266" y="5552401"/>
                </a:lnTo>
                <a:lnTo>
                  <a:pt x="7696438" y="5498847"/>
                </a:lnTo>
                <a:lnTo>
                  <a:pt x="7700492" y="5444568"/>
                </a:lnTo>
                <a:lnTo>
                  <a:pt x="7703408" y="5389667"/>
                </a:lnTo>
                <a:lnTo>
                  <a:pt x="7705171" y="5334251"/>
                </a:lnTo>
                <a:lnTo>
                  <a:pt x="7705763" y="5278424"/>
                </a:lnTo>
                <a:lnTo>
                  <a:pt x="77057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16285" y="2982435"/>
            <a:ext cx="6450965" cy="482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3150" spc="8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16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45" dirty="0">
                <a:solidFill>
                  <a:srgbClr val="27316F"/>
                </a:solidFill>
                <a:latin typeface="Verdana"/>
                <a:cs typeface="Verdana"/>
              </a:rPr>
              <a:t>o  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4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75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80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165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155" dirty="0">
                <a:solidFill>
                  <a:srgbClr val="27316F"/>
                </a:solidFill>
                <a:latin typeface="Tahoma"/>
                <a:cs typeface="Tahoma"/>
              </a:rPr>
              <a:t>h</a:t>
            </a:r>
            <a:r>
              <a:rPr sz="3150" b="1" spc="-4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65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60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-3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l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17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190" dirty="0">
                <a:solidFill>
                  <a:srgbClr val="27316F"/>
                </a:solidFill>
                <a:latin typeface="Tahoma"/>
                <a:cs typeface="Tahoma"/>
              </a:rPr>
              <a:t>d</a:t>
            </a:r>
            <a:r>
              <a:rPr sz="3150" b="1" spc="4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150" b="1" spc="195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185" dirty="0">
                <a:solidFill>
                  <a:srgbClr val="27316F"/>
                </a:solidFill>
                <a:latin typeface="Tahoma"/>
                <a:cs typeface="Tahoma"/>
              </a:rPr>
              <a:t>p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 dirty="0">
              <a:latin typeface="Verdana"/>
              <a:cs typeface="Verdana"/>
            </a:endParaRPr>
          </a:p>
          <a:p>
            <a:pPr marL="12700" marR="56515">
              <a:lnSpc>
                <a:spcPct val="125000"/>
              </a:lnSpc>
            </a:pP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6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5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170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3150" b="1" spc="65" dirty="0">
                <a:solidFill>
                  <a:srgbClr val="27316F"/>
                </a:solidFill>
                <a:latin typeface="Tahoma"/>
                <a:cs typeface="Tahoma"/>
              </a:rPr>
              <a:t>y</a:t>
            </a:r>
            <a:r>
              <a:rPr sz="3150" b="1" spc="175" dirty="0">
                <a:solidFill>
                  <a:srgbClr val="27316F"/>
                </a:solidFill>
                <a:latin typeface="Tahoma"/>
                <a:cs typeface="Tahoma"/>
              </a:rPr>
              <a:t>b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r  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155" dirty="0">
                <a:solidFill>
                  <a:srgbClr val="27316F"/>
                </a:solidFill>
                <a:latin typeface="Tahoma"/>
                <a:cs typeface="Tahoma"/>
              </a:rPr>
              <a:t>h</a:t>
            </a:r>
            <a:r>
              <a:rPr sz="3150" b="1" spc="-4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65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150" b="1" spc="-10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28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ng  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proactive </a:t>
            </a:r>
            <a:r>
              <a:rPr sz="3150" spc="-20" dirty="0">
                <a:solidFill>
                  <a:srgbClr val="27316F"/>
                </a:solidFill>
                <a:latin typeface="Verdana"/>
                <a:cs typeface="Verdana"/>
              </a:rPr>
              <a:t>security 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measures </a:t>
            </a:r>
            <a:r>
              <a:rPr sz="3150" spc="-65" dirty="0">
                <a:solidFill>
                  <a:srgbClr val="27316F"/>
                </a:solidFill>
                <a:latin typeface="Verdana"/>
                <a:cs typeface="Verdana"/>
              </a:rPr>
              <a:t>is </a:t>
            </a:r>
            <a:r>
              <a:rPr sz="3150" spc="-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 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3209290" cy="2647315"/>
          </a:xfrm>
          <a:custGeom>
            <a:avLst/>
            <a:gdLst/>
            <a:ahLst/>
            <a:cxnLst/>
            <a:rect l="l" t="t" r="r" b="b"/>
            <a:pathLst>
              <a:path w="3209290" h="2647315">
                <a:moveTo>
                  <a:pt x="0" y="2029935"/>
                </a:moveTo>
                <a:lnTo>
                  <a:pt x="0" y="2505497"/>
                </a:lnTo>
                <a:lnTo>
                  <a:pt x="30844" y="2516609"/>
                </a:lnTo>
                <a:lnTo>
                  <a:pt x="73416" y="2531048"/>
                </a:lnTo>
                <a:lnTo>
                  <a:pt x="116223" y="2544676"/>
                </a:lnTo>
                <a:lnTo>
                  <a:pt x="159253" y="2557491"/>
                </a:lnTo>
                <a:lnTo>
                  <a:pt x="202494" y="2569492"/>
                </a:lnTo>
                <a:lnTo>
                  <a:pt x="245934" y="2580678"/>
                </a:lnTo>
                <a:lnTo>
                  <a:pt x="289559" y="2591045"/>
                </a:lnTo>
                <a:lnTo>
                  <a:pt x="333357" y="2600593"/>
                </a:lnTo>
                <a:lnTo>
                  <a:pt x="377315" y="2609320"/>
                </a:lnTo>
                <a:lnTo>
                  <a:pt x="421422" y="2617224"/>
                </a:lnTo>
                <a:lnTo>
                  <a:pt x="465664" y="2624302"/>
                </a:lnTo>
                <a:lnTo>
                  <a:pt x="510028" y="2630555"/>
                </a:lnTo>
                <a:lnTo>
                  <a:pt x="554504" y="2635978"/>
                </a:lnTo>
                <a:lnTo>
                  <a:pt x="599077" y="2640572"/>
                </a:lnTo>
                <a:lnTo>
                  <a:pt x="643735" y="2644334"/>
                </a:lnTo>
                <a:lnTo>
                  <a:pt x="682281" y="2646857"/>
                </a:lnTo>
                <a:lnTo>
                  <a:pt x="963253" y="2646857"/>
                </a:lnTo>
                <a:lnTo>
                  <a:pt x="1002564" y="2644267"/>
                </a:lnTo>
                <a:lnTo>
                  <a:pt x="1047425" y="2640463"/>
                </a:lnTo>
                <a:lnTo>
                  <a:pt x="1092246" y="2635808"/>
                </a:lnTo>
                <a:lnTo>
                  <a:pt x="1137014" y="2630302"/>
                </a:lnTo>
                <a:lnTo>
                  <a:pt x="1181717" y="2623943"/>
                </a:lnTo>
                <a:lnTo>
                  <a:pt x="1226342" y="2616729"/>
                </a:lnTo>
                <a:lnTo>
                  <a:pt x="1270876" y="2608659"/>
                </a:lnTo>
                <a:lnTo>
                  <a:pt x="1315308" y="2599730"/>
                </a:lnTo>
                <a:lnTo>
                  <a:pt x="1359624" y="2589941"/>
                </a:lnTo>
                <a:lnTo>
                  <a:pt x="1403812" y="2579289"/>
                </a:lnTo>
                <a:lnTo>
                  <a:pt x="1447859" y="2567775"/>
                </a:lnTo>
                <a:lnTo>
                  <a:pt x="1491754" y="2555394"/>
                </a:lnTo>
                <a:lnTo>
                  <a:pt x="1535483" y="2542147"/>
                </a:lnTo>
                <a:lnTo>
                  <a:pt x="1579033" y="2528030"/>
                </a:lnTo>
                <a:lnTo>
                  <a:pt x="1622393" y="2513043"/>
                </a:lnTo>
                <a:lnTo>
                  <a:pt x="1665550" y="2497182"/>
                </a:lnTo>
                <a:lnTo>
                  <a:pt x="1708491" y="2480448"/>
                </a:lnTo>
                <a:lnTo>
                  <a:pt x="1751203" y="2462838"/>
                </a:lnTo>
                <a:lnTo>
                  <a:pt x="1793674" y="2444349"/>
                </a:lnTo>
                <a:lnTo>
                  <a:pt x="1835892" y="2424981"/>
                </a:lnTo>
                <a:lnTo>
                  <a:pt x="1877844" y="2404732"/>
                </a:lnTo>
                <a:lnTo>
                  <a:pt x="1919518" y="2383599"/>
                </a:lnTo>
                <a:lnTo>
                  <a:pt x="1960900" y="2361582"/>
                </a:lnTo>
                <a:lnTo>
                  <a:pt x="2001979" y="2338677"/>
                </a:lnTo>
                <a:lnTo>
                  <a:pt x="2042741" y="2314885"/>
                </a:lnTo>
                <a:lnTo>
                  <a:pt x="2083175" y="2290202"/>
                </a:lnTo>
                <a:lnTo>
                  <a:pt x="2123267" y="2264627"/>
                </a:lnTo>
                <a:lnTo>
                  <a:pt x="2163006" y="2238158"/>
                </a:lnTo>
                <a:lnTo>
                  <a:pt x="2201769" y="2211217"/>
                </a:lnTo>
                <a:lnTo>
                  <a:pt x="817622" y="2211217"/>
                </a:lnTo>
                <a:lnTo>
                  <a:pt x="772701" y="2210590"/>
                </a:lnTo>
                <a:lnTo>
                  <a:pt x="727828" y="2208933"/>
                </a:lnTo>
                <a:lnTo>
                  <a:pt x="683023" y="2206248"/>
                </a:lnTo>
                <a:lnTo>
                  <a:pt x="638305" y="2202538"/>
                </a:lnTo>
                <a:lnTo>
                  <a:pt x="593692" y="2197806"/>
                </a:lnTo>
                <a:lnTo>
                  <a:pt x="549203" y="2192055"/>
                </a:lnTo>
                <a:lnTo>
                  <a:pt x="504858" y="2185287"/>
                </a:lnTo>
                <a:lnTo>
                  <a:pt x="460674" y="2177505"/>
                </a:lnTo>
                <a:lnTo>
                  <a:pt x="416672" y="2168711"/>
                </a:lnTo>
                <a:lnTo>
                  <a:pt x="372871" y="2158909"/>
                </a:lnTo>
                <a:lnTo>
                  <a:pt x="329288" y="2148100"/>
                </a:lnTo>
                <a:lnTo>
                  <a:pt x="285942" y="2136288"/>
                </a:lnTo>
                <a:lnTo>
                  <a:pt x="242854" y="2123475"/>
                </a:lnTo>
                <a:lnTo>
                  <a:pt x="200042" y="2109664"/>
                </a:lnTo>
                <a:lnTo>
                  <a:pt x="157524" y="2094857"/>
                </a:lnTo>
                <a:lnTo>
                  <a:pt x="115319" y="2079058"/>
                </a:lnTo>
                <a:lnTo>
                  <a:pt x="73447" y="2062268"/>
                </a:lnTo>
                <a:lnTo>
                  <a:pt x="31927" y="2044491"/>
                </a:lnTo>
                <a:lnTo>
                  <a:pt x="0" y="2029935"/>
                </a:lnTo>
                <a:close/>
              </a:path>
              <a:path w="3209290" h="2647315">
                <a:moveTo>
                  <a:pt x="3194600" y="0"/>
                </a:moveTo>
                <a:lnTo>
                  <a:pt x="2751446" y="0"/>
                </a:lnTo>
                <a:lnTo>
                  <a:pt x="2755302" y="29248"/>
                </a:lnTo>
                <a:lnTo>
                  <a:pt x="2760163" y="74152"/>
                </a:lnTo>
                <a:lnTo>
                  <a:pt x="2763977" y="119103"/>
                </a:lnTo>
                <a:lnTo>
                  <a:pt x="2766747" y="164083"/>
                </a:lnTo>
                <a:lnTo>
                  <a:pt x="2768476" y="209072"/>
                </a:lnTo>
                <a:lnTo>
                  <a:pt x="2769167" y="254052"/>
                </a:lnTo>
                <a:lnTo>
                  <a:pt x="2768822" y="299004"/>
                </a:lnTo>
                <a:lnTo>
                  <a:pt x="2767446" y="343909"/>
                </a:lnTo>
                <a:lnTo>
                  <a:pt x="2765040" y="388748"/>
                </a:lnTo>
                <a:lnTo>
                  <a:pt x="2761608" y="433502"/>
                </a:lnTo>
                <a:lnTo>
                  <a:pt x="2757153" y="478153"/>
                </a:lnTo>
                <a:lnTo>
                  <a:pt x="2751678" y="522681"/>
                </a:lnTo>
                <a:lnTo>
                  <a:pt x="2745186" y="567068"/>
                </a:lnTo>
                <a:lnTo>
                  <a:pt x="2737679" y="611295"/>
                </a:lnTo>
                <a:lnTo>
                  <a:pt x="2729161" y="655342"/>
                </a:lnTo>
                <a:lnTo>
                  <a:pt x="2719634" y="699192"/>
                </a:lnTo>
                <a:lnTo>
                  <a:pt x="2709103" y="742824"/>
                </a:lnTo>
                <a:lnTo>
                  <a:pt x="2697569" y="786221"/>
                </a:lnTo>
                <a:lnTo>
                  <a:pt x="2685035" y="829364"/>
                </a:lnTo>
                <a:lnTo>
                  <a:pt x="2671506" y="872233"/>
                </a:lnTo>
                <a:lnTo>
                  <a:pt x="2656982" y="914809"/>
                </a:lnTo>
                <a:lnTo>
                  <a:pt x="2641469" y="957075"/>
                </a:lnTo>
                <a:lnTo>
                  <a:pt x="2624968" y="999010"/>
                </a:lnTo>
                <a:lnTo>
                  <a:pt x="2607483" y="1040596"/>
                </a:lnTo>
                <a:lnTo>
                  <a:pt x="2589016" y="1081815"/>
                </a:lnTo>
                <a:lnTo>
                  <a:pt x="2569571" y="1122647"/>
                </a:lnTo>
                <a:lnTo>
                  <a:pt x="2549150" y="1163073"/>
                </a:lnTo>
                <a:lnTo>
                  <a:pt x="2527756" y="1203075"/>
                </a:lnTo>
                <a:lnTo>
                  <a:pt x="2505394" y="1242633"/>
                </a:lnTo>
                <a:lnTo>
                  <a:pt x="2482064" y="1281730"/>
                </a:lnTo>
                <a:lnTo>
                  <a:pt x="2457771" y="1320345"/>
                </a:lnTo>
                <a:lnTo>
                  <a:pt x="2432518" y="1358460"/>
                </a:lnTo>
                <a:lnTo>
                  <a:pt x="2406307" y="1396057"/>
                </a:lnTo>
                <a:lnTo>
                  <a:pt x="2379141" y="1433116"/>
                </a:lnTo>
                <a:lnTo>
                  <a:pt x="2351024" y="1469618"/>
                </a:lnTo>
                <a:lnTo>
                  <a:pt x="2321957" y="1505545"/>
                </a:lnTo>
                <a:lnTo>
                  <a:pt x="2291946" y="1540878"/>
                </a:lnTo>
                <a:lnTo>
                  <a:pt x="2260991" y="1575597"/>
                </a:lnTo>
                <a:lnTo>
                  <a:pt x="2229097" y="1609685"/>
                </a:lnTo>
                <a:lnTo>
                  <a:pt x="2196266" y="1643121"/>
                </a:lnTo>
                <a:lnTo>
                  <a:pt x="2162502" y="1675888"/>
                </a:lnTo>
                <a:lnTo>
                  <a:pt x="2127807" y="1707966"/>
                </a:lnTo>
                <a:lnTo>
                  <a:pt x="2092183" y="1739337"/>
                </a:lnTo>
                <a:lnTo>
                  <a:pt x="2055635" y="1769981"/>
                </a:lnTo>
                <a:lnTo>
                  <a:pt x="2018166" y="1799880"/>
                </a:lnTo>
                <a:lnTo>
                  <a:pt x="1979777" y="1829015"/>
                </a:lnTo>
                <a:lnTo>
                  <a:pt x="1940692" y="1857209"/>
                </a:lnTo>
                <a:lnTo>
                  <a:pt x="1901145" y="1884301"/>
                </a:lnTo>
                <a:lnTo>
                  <a:pt x="1861155" y="1910294"/>
                </a:lnTo>
                <a:lnTo>
                  <a:pt x="1820740" y="1935191"/>
                </a:lnTo>
                <a:lnTo>
                  <a:pt x="1779921" y="1958992"/>
                </a:lnTo>
                <a:lnTo>
                  <a:pt x="1738714" y="1981703"/>
                </a:lnTo>
                <a:lnTo>
                  <a:pt x="1697141" y="2003325"/>
                </a:lnTo>
                <a:lnTo>
                  <a:pt x="1655218" y="2023860"/>
                </a:lnTo>
                <a:lnTo>
                  <a:pt x="1612966" y="2043312"/>
                </a:lnTo>
                <a:lnTo>
                  <a:pt x="1570403" y="2061684"/>
                </a:lnTo>
                <a:lnTo>
                  <a:pt x="1527549" y="2078977"/>
                </a:lnTo>
                <a:lnTo>
                  <a:pt x="1484421" y="2095195"/>
                </a:lnTo>
                <a:lnTo>
                  <a:pt x="1441040" y="2110340"/>
                </a:lnTo>
                <a:lnTo>
                  <a:pt x="1397423" y="2124414"/>
                </a:lnTo>
                <a:lnTo>
                  <a:pt x="1353590" y="2137422"/>
                </a:lnTo>
                <a:lnTo>
                  <a:pt x="1309560" y="2149364"/>
                </a:lnTo>
                <a:lnTo>
                  <a:pt x="1265352" y="2160245"/>
                </a:lnTo>
                <a:lnTo>
                  <a:pt x="1220984" y="2170065"/>
                </a:lnTo>
                <a:lnTo>
                  <a:pt x="1176476" y="2178829"/>
                </a:lnTo>
                <a:lnTo>
                  <a:pt x="1131846" y="2186539"/>
                </a:lnTo>
                <a:lnTo>
                  <a:pt x="1087113" y="2193198"/>
                </a:lnTo>
                <a:lnTo>
                  <a:pt x="1042297" y="2198808"/>
                </a:lnTo>
                <a:lnTo>
                  <a:pt x="997416" y="2203371"/>
                </a:lnTo>
                <a:lnTo>
                  <a:pt x="952489" y="2206891"/>
                </a:lnTo>
                <a:lnTo>
                  <a:pt x="907535" y="2209370"/>
                </a:lnTo>
                <a:lnTo>
                  <a:pt x="862573" y="2210812"/>
                </a:lnTo>
                <a:lnTo>
                  <a:pt x="817622" y="2211217"/>
                </a:lnTo>
                <a:lnTo>
                  <a:pt x="2201769" y="2211217"/>
                </a:lnTo>
                <a:lnTo>
                  <a:pt x="2241372" y="2182532"/>
                </a:lnTo>
                <a:lnTo>
                  <a:pt x="2279798" y="2153504"/>
                </a:lnTo>
                <a:lnTo>
                  <a:pt x="2317477" y="2123852"/>
                </a:lnTo>
                <a:lnTo>
                  <a:pt x="2354407" y="2093588"/>
                </a:lnTo>
                <a:lnTo>
                  <a:pt x="2390586" y="2062724"/>
                </a:lnTo>
                <a:lnTo>
                  <a:pt x="2426011" y="2031273"/>
                </a:lnTo>
                <a:lnTo>
                  <a:pt x="2460681" y="1999247"/>
                </a:lnTo>
                <a:lnTo>
                  <a:pt x="2494594" y="1966659"/>
                </a:lnTo>
                <a:lnTo>
                  <a:pt x="2527748" y="1933521"/>
                </a:lnTo>
                <a:lnTo>
                  <a:pt x="2560140" y="1899846"/>
                </a:lnTo>
                <a:lnTo>
                  <a:pt x="2591769" y="1865647"/>
                </a:lnTo>
                <a:lnTo>
                  <a:pt x="2622634" y="1830936"/>
                </a:lnTo>
                <a:lnTo>
                  <a:pt x="2652731" y="1795725"/>
                </a:lnTo>
                <a:lnTo>
                  <a:pt x="2682059" y="1760027"/>
                </a:lnTo>
                <a:lnTo>
                  <a:pt x="2710616" y="1723854"/>
                </a:lnTo>
                <a:lnTo>
                  <a:pt x="2738400" y="1687220"/>
                </a:lnTo>
                <a:lnTo>
                  <a:pt x="2765409" y="1650136"/>
                </a:lnTo>
                <a:lnTo>
                  <a:pt x="2791641" y="1612615"/>
                </a:lnTo>
                <a:lnTo>
                  <a:pt x="2817094" y="1574669"/>
                </a:lnTo>
                <a:lnTo>
                  <a:pt x="2841766" y="1536312"/>
                </a:lnTo>
                <a:lnTo>
                  <a:pt x="2865655" y="1497555"/>
                </a:lnTo>
                <a:lnTo>
                  <a:pt x="2888760" y="1458411"/>
                </a:lnTo>
                <a:lnTo>
                  <a:pt x="2911077" y="1418892"/>
                </a:lnTo>
                <a:lnTo>
                  <a:pt x="2932606" y="1379012"/>
                </a:lnTo>
                <a:lnTo>
                  <a:pt x="2953344" y="1338783"/>
                </a:lnTo>
                <a:lnTo>
                  <a:pt x="2973289" y="1298216"/>
                </a:lnTo>
                <a:lnTo>
                  <a:pt x="2992439" y="1257325"/>
                </a:lnTo>
                <a:lnTo>
                  <a:pt x="3010792" y="1216122"/>
                </a:lnTo>
                <a:lnTo>
                  <a:pt x="3028347" y="1174620"/>
                </a:lnTo>
                <a:lnTo>
                  <a:pt x="3045101" y="1132832"/>
                </a:lnTo>
                <a:lnTo>
                  <a:pt x="3061053" y="1090768"/>
                </a:lnTo>
                <a:lnTo>
                  <a:pt x="3076199" y="1048443"/>
                </a:lnTo>
                <a:lnTo>
                  <a:pt x="3090539" y="1005869"/>
                </a:lnTo>
                <a:lnTo>
                  <a:pt x="3104071" y="963058"/>
                </a:lnTo>
                <a:lnTo>
                  <a:pt x="3116792" y="920023"/>
                </a:lnTo>
                <a:lnTo>
                  <a:pt x="3128700" y="876775"/>
                </a:lnTo>
                <a:lnTo>
                  <a:pt x="3139794" y="833329"/>
                </a:lnTo>
                <a:lnTo>
                  <a:pt x="3150071" y="789696"/>
                </a:lnTo>
                <a:lnTo>
                  <a:pt x="3159530" y="745889"/>
                </a:lnTo>
                <a:lnTo>
                  <a:pt x="3168168" y="701920"/>
                </a:lnTo>
                <a:lnTo>
                  <a:pt x="3175984" y="657802"/>
                </a:lnTo>
                <a:lnTo>
                  <a:pt x="3182975" y="613547"/>
                </a:lnTo>
                <a:lnTo>
                  <a:pt x="3189140" y="569168"/>
                </a:lnTo>
                <a:lnTo>
                  <a:pt x="3194477" y="524678"/>
                </a:lnTo>
                <a:lnTo>
                  <a:pt x="3198983" y="480088"/>
                </a:lnTo>
                <a:lnTo>
                  <a:pt x="3202657" y="435412"/>
                </a:lnTo>
                <a:lnTo>
                  <a:pt x="3205496" y="390662"/>
                </a:lnTo>
                <a:lnTo>
                  <a:pt x="3207500" y="345850"/>
                </a:lnTo>
                <a:lnTo>
                  <a:pt x="3208665" y="300989"/>
                </a:lnTo>
                <a:lnTo>
                  <a:pt x="3208990" y="256091"/>
                </a:lnTo>
                <a:lnTo>
                  <a:pt x="3208472" y="211170"/>
                </a:lnTo>
                <a:lnTo>
                  <a:pt x="3207110" y="166236"/>
                </a:lnTo>
                <a:lnTo>
                  <a:pt x="3204903" y="121304"/>
                </a:lnTo>
                <a:lnTo>
                  <a:pt x="3201847" y="76386"/>
                </a:lnTo>
                <a:lnTo>
                  <a:pt x="3197940" y="31493"/>
                </a:lnTo>
                <a:lnTo>
                  <a:pt x="3194600" y="0"/>
                </a:lnTo>
                <a:close/>
              </a:path>
            </a:pathLst>
          </a:custGeom>
          <a:solidFill>
            <a:srgbClr val="82828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878037" y="0"/>
            <a:ext cx="16410305" cy="10287000"/>
            <a:chOff x="1878037" y="0"/>
            <a:chExt cx="16410305" cy="10287000"/>
          </a:xfrm>
        </p:grpSpPr>
        <p:sp>
          <p:nvSpPr>
            <p:cNvPr id="5" name="object 5"/>
            <p:cNvSpPr/>
            <p:nvPr/>
          </p:nvSpPr>
          <p:spPr>
            <a:xfrm>
              <a:off x="15044488" y="7397305"/>
              <a:ext cx="3243580" cy="2889885"/>
            </a:xfrm>
            <a:custGeom>
              <a:avLst/>
              <a:gdLst/>
              <a:ahLst/>
              <a:cxnLst/>
              <a:rect l="l" t="t" r="r" b="b"/>
              <a:pathLst>
                <a:path w="3243580" h="2889884">
                  <a:moveTo>
                    <a:pt x="3123751" y="0"/>
                  </a:moveTo>
                  <a:lnTo>
                    <a:pt x="3075322" y="366"/>
                  </a:lnTo>
                  <a:lnTo>
                    <a:pt x="3027071" y="1463"/>
                  </a:lnTo>
                  <a:lnTo>
                    <a:pt x="2979002" y="3284"/>
                  </a:lnTo>
                  <a:lnTo>
                    <a:pt x="2931120" y="5824"/>
                  </a:lnTo>
                  <a:lnTo>
                    <a:pt x="2883431" y="9079"/>
                  </a:lnTo>
                  <a:lnTo>
                    <a:pt x="2835940" y="13042"/>
                  </a:lnTo>
                  <a:lnTo>
                    <a:pt x="2788652" y="17709"/>
                  </a:lnTo>
                  <a:lnTo>
                    <a:pt x="2741573" y="23074"/>
                  </a:lnTo>
                  <a:lnTo>
                    <a:pt x="2694708" y="29132"/>
                  </a:lnTo>
                  <a:lnTo>
                    <a:pt x="2648062" y="35878"/>
                  </a:lnTo>
                  <a:lnTo>
                    <a:pt x="2601640" y="43306"/>
                  </a:lnTo>
                  <a:lnTo>
                    <a:pt x="2555448" y="51412"/>
                  </a:lnTo>
                  <a:lnTo>
                    <a:pt x="2509491" y="60189"/>
                  </a:lnTo>
                  <a:lnTo>
                    <a:pt x="2463774" y="69634"/>
                  </a:lnTo>
                  <a:lnTo>
                    <a:pt x="2418303" y="79739"/>
                  </a:lnTo>
                  <a:lnTo>
                    <a:pt x="2373082" y="90501"/>
                  </a:lnTo>
                  <a:lnTo>
                    <a:pt x="2328117" y="101913"/>
                  </a:lnTo>
                  <a:lnTo>
                    <a:pt x="2283413" y="113972"/>
                  </a:lnTo>
                  <a:lnTo>
                    <a:pt x="2238976" y="126670"/>
                  </a:lnTo>
                  <a:lnTo>
                    <a:pt x="2194810" y="140004"/>
                  </a:lnTo>
                  <a:lnTo>
                    <a:pt x="2150922" y="153967"/>
                  </a:lnTo>
                  <a:lnTo>
                    <a:pt x="2107316" y="168555"/>
                  </a:lnTo>
                  <a:lnTo>
                    <a:pt x="2063997" y="183762"/>
                  </a:lnTo>
                  <a:lnTo>
                    <a:pt x="2020971" y="199583"/>
                  </a:lnTo>
                  <a:lnTo>
                    <a:pt x="1978244" y="216013"/>
                  </a:lnTo>
                  <a:lnTo>
                    <a:pt x="1935819" y="233047"/>
                  </a:lnTo>
                  <a:lnTo>
                    <a:pt x="1893704" y="250679"/>
                  </a:lnTo>
                  <a:lnTo>
                    <a:pt x="1851902" y="268903"/>
                  </a:lnTo>
                  <a:lnTo>
                    <a:pt x="1810419" y="287716"/>
                  </a:lnTo>
                  <a:lnTo>
                    <a:pt x="1769261" y="307110"/>
                  </a:lnTo>
                  <a:lnTo>
                    <a:pt x="1728432" y="327082"/>
                  </a:lnTo>
                  <a:lnTo>
                    <a:pt x="1687939" y="347626"/>
                  </a:lnTo>
                  <a:lnTo>
                    <a:pt x="1647785" y="368737"/>
                  </a:lnTo>
                  <a:lnTo>
                    <a:pt x="1607977" y="390408"/>
                  </a:lnTo>
                  <a:lnTo>
                    <a:pt x="1568520" y="412636"/>
                  </a:lnTo>
                  <a:lnTo>
                    <a:pt x="1529419" y="435415"/>
                  </a:lnTo>
                  <a:lnTo>
                    <a:pt x="1490679" y="458739"/>
                  </a:lnTo>
                  <a:lnTo>
                    <a:pt x="1452305" y="482604"/>
                  </a:lnTo>
                  <a:lnTo>
                    <a:pt x="1414304" y="507004"/>
                  </a:lnTo>
                  <a:lnTo>
                    <a:pt x="1376679" y="531933"/>
                  </a:lnTo>
                  <a:lnTo>
                    <a:pt x="1339318" y="557470"/>
                  </a:lnTo>
                  <a:lnTo>
                    <a:pt x="1302582" y="583360"/>
                  </a:lnTo>
                  <a:lnTo>
                    <a:pt x="1266120" y="609847"/>
                  </a:lnTo>
                  <a:lnTo>
                    <a:pt x="1230057" y="636843"/>
                  </a:lnTo>
                  <a:lnTo>
                    <a:pt x="1194396" y="664342"/>
                  </a:lnTo>
                  <a:lnTo>
                    <a:pt x="1159145" y="692340"/>
                  </a:lnTo>
                  <a:lnTo>
                    <a:pt x="1124307" y="720830"/>
                  </a:lnTo>
                  <a:lnTo>
                    <a:pt x="1089889" y="749808"/>
                  </a:lnTo>
                  <a:lnTo>
                    <a:pt x="1055894" y="779268"/>
                  </a:lnTo>
                  <a:lnTo>
                    <a:pt x="1022330" y="809206"/>
                  </a:lnTo>
                  <a:lnTo>
                    <a:pt x="989201" y="839615"/>
                  </a:lnTo>
                  <a:lnTo>
                    <a:pt x="956512" y="870491"/>
                  </a:lnTo>
                  <a:lnTo>
                    <a:pt x="924268" y="901828"/>
                  </a:lnTo>
                  <a:lnTo>
                    <a:pt x="892475" y="933621"/>
                  </a:lnTo>
                  <a:lnTo>
                    <a:pt x="861139" y="965865"/>
                  </a:lnTo>
                  <a:lnTo>
                    <a:pt x="830263" y="998555"/>
                  </a:lnTo>
                  <a:lnTo>
                    <a:pt x="799854" y="1031685"/>
                  </a:lnTo>
                  <a:lnTo>
                    <a:pt x="769917" y="1065249"/>
                  </a:lnTo>
                  <a:lnTo>
                    <a:pt x="740457" y="1099244"/>
                  </a:lnTo>
                  <a:lnTo>
                    <a:pt x="711480" y="1133663"/>
                  </a:lnTo>
                  <a:lnTo>
                    <a:pt x="682990" y="1168501"/>
                  </a:lnTo>
                  <a:lnTo>
                    <a:pt x="654993" y="1203753"/>
                  </a:lnTo>
                  <a:lnTo>
                    <a:pt x="627494" y="1239414"/>
                  </a:lnTo>
                  <a:lnTo>
                    <a:pt x="600499" y="1275478"/>
                  </a:lnTo>
                  <a:lnTo>
                    <a:pt x="574012" y="1311940"/>
                  </a:lnTo>
                  <a:lnTo>
                    <a:pt x="548039" y="1348795"/>
                  </a:lnTo>
                  <a:lnTo>
                    <a:pt x="522586" y="1386038"/>
                  </a:lnTo>
                  <a:lnTo>
                    <a:pt x="497657" y="1423663"/>
                  </a:lnTo>
                  <a:lnTo>
                    <a:pt x="473257" y="1461665"/>
                  </a:lnTo>
                  <a:lnTo>
                    <a:pt x="449393" y="1500039"/>
                  </a:lnTo>
                  <a:lnTo>
                    <a:pt x="426069" y="1538779"/>
                  </a:lnTo>
                  <a:lnTo>
                    <a:pt x="403291" y="1577881"/>
                  </a:lnTo>
                  <a:lnTo>
                    <a:pt x="381063" y="1617339"/>
                  </a:lnTo>
                  <a:lnTo>
                    <a:pt x="359392" y="1657147"/>
                  </a:lnTo>
                  <a:lnTo>
                    <a:pt x="338282" y="1697301"/>
                  </a:lnTo>
                  <a:lnTo>
                    <a:pt x="317738" y="1737795"/>
                  </a:lnTo>
                  <a:lnTo>
                    <a:pt x="297766" y="1778624"/>
                  </a:lnTo>
                  <a:lnTo>
                    <a:pt x="278372" y="1819783"/>
                  </a:lnTo>
                  <a:lnTo>
                    <a:pt x="259560" y="1861266"/>
                  </a:lnTo>
                  <a:lnTo>
                    <a:pt x="241336" y="1903068"/>
                  </a:lnTo>
                  <a:lnTo>
                    <a:pt x="223704" y="1945184"/>
                  </a:lnTo>
                  <a:lnTo>
                    <a:pt x="206671" y="1987609"/>
                  </a:lnTo>
                  <a:lnTo>
                    <a:pt x="190241" y="2030337"/>
                  </a:lnTo>
                  <a:lnTo>
                    <a:pt x="174420" y="2073363"/>
                  </a:lnTo>
                  <a:lnTo>
                    <a:pt x="159213" y="2116682"/>
                  </a:lnTo>
                  <a:lnTo>
                    <a:pt x="144626" y="2160289"/>
                  </a:lnTo>
                  <a:lnTo>
                    <a:pt x="130662" y="2204178"/>
                  </a:lnTo>
                  <a:lnTo>
                    <a:pt x="117329" y="2248344"/>
                  </a:lnTo>
                  <a:lnTo>
                    <a:pt x="104631" y="2292781"/>
                  </a:lnTo>
                  <a:lnTo>
                    <a:pt x="92573" y="2337485"/>
                  </a:lnTo>
                  <a:lnTo>
                    <a:pt x="81160" y="2382451"/>
                  </a:lnTo>
                  <a:lnTo>
                    <a:pt x="70399" y="2427672"/>
                  </a:lnTo>
                  <a:lnTo>
                    <a:pt x="60294" y="2473144"/>
                  </a:lnTo>
                  <a:lnTo>
                    <a:pt x="50850" y="2518861"/>
                  </a:lnTo>
                  <a:lnTo>
                    <a:pt x="42072" y="2564819"/>
                  </a:lnTo>
                  <a:lnTo>
                    <a:pt x="33967" y="2611011"/>
                  </a:lnTo>
                  <a:lnTo>
                    <a:pt x="26474" y="2657883"/>
                  </a:lnTo>
                  <a:lnTo>
                    <a:pt x="19772" y="2704242"/>
                  </a:lnTo>
                  <a:lnTo>
                    <a:pt x="13735" y="2750945"/>
                  </a:lnTo>
                  <a:lnTo>
                    <a:pt x="8370" y="2798025"/>
                  </a:lnTo>
                  <a:lnTo>
                    <a:pt x="3703" y="2845313"/>
                  </a:lnTo>
                  <a:lnTo>
                    <a:pt x="0" y="2889692"/>
                  </a:lnTo>
                  <a:lnTo>
                    <a:pt x="548343" y="2889692"/>
                  </a:lnTo>
                  <a:lnTo>
                    <a:pt x="552885" y="2844965"/>
                  </a:lnTo>
                  <a:lnTo>
                    <a:pt x="558552" y="2797790"/>
                  </a:lnTo>
                  <a:lnTo>
                    <a:pt x="565061" y="2750880"/>
                  </a:lnTo>
                  <a:lnTo>
                    <a:pt x="572434" y="2704080"/>
                  </a:lnTo>
                  <a:lnTo>
                    <a:pt x="580665" y="2657433"/>
                  </a:lnTo>
                  <a:lnTo>
                    <a:pt x="589568" y="2611813"/>
                  </a:lnTo>
                  <a:lnTo>
                    <a:pt x="599369" y="2566038"/>
                  </a:lnTo>
                  <a:lnTo>
                    <a:pt x="609975" y="2520566"/>
                  </a:lnTo>
                  <a:lnTo>
                    <a:pt x="621376" y="2475405"/>
                  </a:lnTo>
                  <a:lnTo>
                    <a:pt x="633565" y="2430564"/>
                  </a:lnTo>
                  <a:lnTo>
                    <a:pt x="646534" y="2386049"/>
                  </a:lnTo>
                  <a:lnTo>
                    <a:pt x="660275" y="2341869"/>
                  </a:lnTo>
                  <a:lnTo>
                    <a:pt x="674781" y="2298031"/>
                  </a:lnTo>
                  <a:lnTo>
                    <a:pt x="690043" y="2254544"/>
                  </a:lnTo>
                  <a:lnTo>
                    <a:pt x="706054" y="2211414"/>
                  </a:lnTo>
                  <a:lnTo>
                    <a:pt x="722807" y="2168651"/>
                  </a:lnTo>
                  <a:lnTo>
                    <a:pt x="740292" y="2126261"/>
                  </a:lnTo>
                  <a:lnTo>
                    <a:pt x="758503" y="2084252"/>
                  </a:lnTo>
                  <a:lnTo>
                    <a:pt x="777431" y="2042633"/>
                  </a:lnTo>
                  <a:lnTo>
                    <a:pt x="797069" y="2001412"/>
                  </a:lnTo>
                  <a:lnTo>
                    <a:pt x="817409" y="1960595"/>
                  </a:lnTo>
                  <a:lnTo>
                    <a:pt x="838443" y="1920190"/>
                  </a:lnTo>
                  <a:lnTo>
                    <a:pt x="860164" y="1880207"/>
                  </a:lnTo>
                  <a:lnTo>
                    <a:pt x="882562" y="1840652"/>
                  </a:lnTo>
                  <a:lnTo>
                    <a:pt x="905632" y="1801533"/>
                  </a:lnTo>
                  <a:lnTo>
                    <a:pt x="929364" y="1762858"/>
                  </a:lnTo>
                  <a:lnTo>
                    <a:pt x="953752" y="1724635"/>
                  </a:lnTo>
                  <a:lnTo>
                    <a:pt x="978786" y="1686871"/>
                  </a:lnTo>
                  <a:lnTo>
                    <a:pt x="1004460" y="1649575"/>
                  </a:lnTo>
                  <a:lnTo>
                    <a:pt x="1030766" y="1612754"/>
                  </a:lnTo>
                  <a:lnTo>
                    <a:pt x="1057695" y="1576417"/>
                  </a:lnTo>
                  <a:lnTo>
                    <a:pt x="1085241" y="1540570"/>
                  </a:lnTo>
                  <a:lnTo>
                    <a:pt x="1113394" y="1505222"/>
                  </a:lnTo>
                  <a:lnTo>
                    <a:pt x="1142148" y="1470381"/>
                  </a:lnTo>
                  <a:lnTo>
                    <a:pt x="1171495" y="1436054"/>
                  </a:lnTo>
                  <a:lnTo>
                    <a:pt x="1201426" y="1402249"/>
                  </a:lnTo>
                  <a:lnTo>
                    <a:pt x="1231934" y="1368974"/>
                  </a:lnTo>
                  <a:lnTo>
                    <a:pt x="1263011" y="1336237"/>
                  </a:lnTo>
                  <a:lnTo>
                    <a:pt x="1294649" y="1304046"/>
                  </a:lnTo>
                  <a:lnTo>
                    <a:pt x="1326841" y="1272408"/>
                  </a:lnTo>
                  <a:lnTo>
                    <a:pt x="1359578" y="1241331"/>
                  </a:lnTo>
                  <a:lnTo>
                    <a:pt x="1392853" y="1210823"/>
                  </a:lnTo>
                  <a:lnTo>
                    <a:pt x="1426659" y="1180892"/>
                  </a:lnTo>
                  <a:lnTo>
                    <a:pt x="1460986" y="1151546"/>
                  </a:lnTo>
                  <a:lnTo>
                    <a:pt x="1495828" y="1122793"/>
                  </a:lnTo>
                  <a:lnTo>
                    <a:pt x="1531176" y="1094639"/>
                  </a:lnTo>
                  <a:lnTo>
                    <a:pt x="1567023" y="1067094"/>
                  </a:lnTo>
                  <a:lnTo>
                    <a:pt x="1603361" y="1040165"/>
                  </a:lnTo>
                  <a:lnTo>
                    <a:pt x="1640182" y="1013859"/>
                  </a:lnTo>
                  <a:lnTo>
                    <a:pt x="1677478" y="988186"/>
                  </a:lnTo>
                  <a:lnTo>
                    <a:pt x="1715242" y="963151"/>
                  </a:lnTo>
                  <a:lnTo>
                    <a:pt x="1753466" y="938764"/>
                  </a:lnTo>
                  <a:lnTo>
                    <a:pt x="1792141" y="915032"/>
                  </a:lnTo>
                  <a:lnTo>
                    <a:pt x="1831261" y="891962"/>
                  </a:lnTo>
                  <a:lnTo>
                    <a:pt x="1870816" y="869564"/>
                  </a:lnTo>
                  <a:lnTo>
                    <a:pt x="1910800" y="847844"/>
                  </a:lnTo>
                  <a:lnTo>
                    <a:pt x="1951205" y="826810"/>
                  </a:lnTo>
                  <a:lnTo>
                    <a:pt x="1992022" y="806470"/>
                  </a:lnTo>
                  <a:lnTo>
                    <a:pt x="2033245" y="786832"/>
                  </a:lnTo>
                  <a:lnTo>
                    <a:pt x="2074864" y="767904"/>
                  </a:lnTo>
                  <a:lnTo>
                    <a:pt x="2116873" y="749693"/>
                  </a:lnTo>
                  <a:lnTo>
                    <a:pt x="2159263" y="732208"/>
                  </a:lnTo>
                  <a:lnTo>
                    <a:pt x="2202027" y="715456"/>
                  </a:lnTo>
                  <a:lnTo>
                    <a:pt x="2245157" y="699445"/>
                  </a:lnTo>
                  <a:lnTo>
                    <a:pt x="2288645" y="684182"/>
                  </a:lnTo>
                  <a:lnTo>
                    <a:pt x="2332483" y="669677"/>
                  </a:lnTo>
                  <a:lnTo>
                    <a:pt x="2376664" y="655936"/>
                  </a:lnTo>
                  <a:lnTo>
                    <a:pt x="2421180" y="642967"/>
                  </a:lnTo>
                  <a:lnTo>
                    <a:pt x="2466022" y="630778"/>
                  </a:lnTo>
                  <a:lnTo>
                    <a:pt x="2511183" y="619377"/>
                  </a:lnTo>
                  <a:lnTo>
                    <a:pt x="2556655" y="608771"/>
                  </a:lnTo>
                  <a:lnTo>
                    <a:pt x="2602431" y="598970"/>
                  </a:lnTo>
                  <a:lnTo>
                    <a:pt x="2648502" y="589979"/>
                  </a:lnTo>
                  <a:lnTo>
                    <a:pt x="2694861" y="581808"/>
                  </a:lnTo>
                  <a:lnTo>
                    <a:pt x="2741500" y="574464"/>
                  </a:lnTo>
                  <a:lnTo>
                    <a:pt x="2788411" y="567954"/>
                  </a:lnTo>
                  <a:lnTo>
                    <a:pt x="2835586" y="562287"/>
                  </a:lnTo>
                  <a:lnTo>
                    <a:pt x="2883018" y="557470"/>
                  </a:lnTo>
                  <a:lnTo>
                    <a:pt x="2930699" y="553512"/>
                  </a:lnTo>
                  <a:lnTo>
                    <a:pt x="2978620" y="550420"/>
                  </a:lnTo>
                  <a:lnTo>
                    <a:pt x="3026774" y="548201"/>
                  </a:lnTo>
                  <a:lnTo>
                    <a:pt x="3075154" y="546864"/>
                  </a:lnTo>
                  <a:lnTo>
                    <a:pt x="3243561" y="546417"/>
                  </a:lnTo>
                  <a:lnTo>
                    <a:pt x="3243561" y="2384"/>
                  </a:lnTo>
                  <a:lnTo>
                    <a:pt x="3223291" y="1579"/>
                  </a:lnTo>
                  <a:lnTo>
                    <a:pt x="3173566" y="395"/>
                  </a:lnTo>
                  <a:lnTo>
                    <a:pt x="3123751" y="0"/>
                  </a:lnTo>
                  <a:close/>
                </a:path>
                <a:path w="3243580" h="2889884">
                  <a:moveTo>
                    <a:pt x="3243561" y="546417"/>
                  </a:moveTo>
                  <a:lnTo>
                    <a:pt x="3123751" y="546417"/>
                  </a:lnTo>
                  <a:lnTo>
                    <a:pt x="3172348" y="546864"/>
                  </a:lnTo>
                  <a:lnTo>
                    <a:pt x="3220727" y="548201"/>
                  </a:lnTo>
                  <a:lnTo>
                    <a:pt x="3243561" y="549253"/>
                  </a:lnTo>
                  <a:lnTo>
                    <a:pt x="3243561" y="546417"/>
                  </a:lnTo>
                  <a:close/>
                </a:path>
              </a:pathLst>
            </a:custGeom>
            <a:solidFill>
              <a:srgbClr val="FBB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8037" y="1529105"/>
              <a:ext cx="14469110" cy="8133080"/>
            </a:xfrm>
            <a:custGeom>
              <a:avLst/>
              <a:gdLst/>
              <a:ahLst/>
              <a:cxnLst/>
              <a:rect l="l" t="t" r="r" b="b"/>
              <a:pathLst>
                <a:path w="14469110" h="8133080">
                  <a:moveTo>
                    <a:pt x="14468513" y="0"/>
                  </a:moveTo>
                  <a:lnTo>
                    <a:pt x="0" y="0"/>
                  </a:lnTo>
                  <a:lnTo>
                    <a:pt x="0" y="6777355"/>
                  </a:lnTo>
                  <a:lnTo>
                    <a:pt x="968" y="6828605"/>
                  </a:lnTo>
                  <a:lnTo>
                    <a:pt x="3858" y="6879605"/>
                  </a:lnTo>
                  <a:lnTo>
                    <a:pt x="8651" y="6930307"/>
                  </a:lnTo>
                  <a:lnTo>
                    <a:pt x="15326" y="6980661"/>
                  </a:lnTo>
                  <a:lnTo>
                    <a:pt x="23863" y="7030618"/>
                  </a:lnTo>
                  <a:lnTo>
                    <a:pt x="34241" y="7080128"/>
                  </a:lnTo>
                  <a:lnTo>
                    <a:pt x="46440" y="7129144"/>
                  </a:lnTo>
                  <a:lnTo>
                    <a:pt x="60439" y="7177614"/>
                  </a:lnTo>
                  <a:lnTo>
                    <a:pt x="76218" y="7225492"/>
                  </a:lnTo>
                  <a:lnTo>
                    <a:pt x="93757" y="7272726"/>
                  </a:lnTo>
                  <a:lnTo>
                    <a:pt x="113036" y="7319269"/>
                  </a:lnTo>
                  <a:lnTo>
                    <a:pt x="134034" y="7365071"/>
                  </a:lnTo>
                  <a:lnTo>
                    <a:pt x="156730" y="7410083"/>
                  </a:lnTo>
                  <a:lnTo>
                    <a:pt x="181105" y="7454256"/>
                  </a:lnTo>
                  <a:lnTo>
                    <a:pt x="207138" y="7497541"/>
                  </a:lnTo>
                  <a:lnTo>
                    <a:pt x="234809" y="7539888"/>
                  </a:lnTo>
                  <a:lnTo>
                    <a:pt x="264097" y="7581249"/>
                  </a:lnTo>
                  <a:lnTo>
                    <a:pt x="294981" y="7621574"/>
                  </a:lnTo>
                  <a:lnTo>
                    <a:pt x="327443" y="7660815"/>
                  </a:lnTo>
                  <a:lnTo>
                    <a:pt x="361461" y="7698921"/>
                  </a:lnTo>
                  <a:lnTo>
                    <a:pt x="397014" y="7735845"/>
                  </a:lnTo>
                  <a:lnTo>
                    <a:pt x="433939" y="7771399"/>
                  </a:lnTo>
                  <a:lnTo>
                    <a:pt x="472046" y="7805416"/>
                  </a:lnTo>
                  <a:lnTo>
                    <a:pt x="511287" y="7837878"/>
                  </a:lnTo>
                  <a:lnTo>
                    <a:pt x="551612" y="7868763"/>
                  </a:lnTo>
                  <a:lnTo>
                    <a:pt x="592974" y="7898050"/>
                  </a:lnTo>
                  <a:lnTo>
                    <a:pt x="635321" y="7925721"/>
                  </a:lnTo>
                  <a:lnTo>
                    <a:pt x="678606" y="7951754"/>
                  </a:lnTo>
                  <a:lnTo>
                    <a:pt x="722779" y="7976129"/>
                  </a:lnTo>
                  <a:lnTo>
                    <a:pt x="767791" y="7998825"/>
                  </a:lnTo>
                  <a:lnTo>
                    <a:pt x="813594" y="8019823"/>
                  </a:lnTo>
                  <a:lnTo>
                    <a:pt x="860137" y="8039101"/>
                  </a:lnTo>
                  <a:lnTo>
                    <a:pt x="907371" y="8056640"/>
                  </a:lnTo>
                  <a:lnTo>
                    <a:pt x="955249" y="8072420"/>
                  </a:lnTo>
                  <a:lnTo>
                    <a:pt x="1003720" y="8086419"/>
                  </a:lnTo>
                  <a:lnTo>
                    <a:pt x="1052735" y="8098617"/>
                  </a:lnTo>
                  <a:lnTo>
                    <a:pt x="1102245" y="8108995"/>
                  </a:lnTo>
                  <a:lnTo>
                    <a:pt x="1152202" y="8117532"/>
                  </a:lnTo>
                  <a:lnTo>
                    <a:pt x="1202556" y="8124207"/>
                  </a:lnTo>
                  <a:lnTo>
                    <a:pt x="1253258" y="8129000"/>
                  </a:lnTo>
                  <a:lnTo>
                    <a:pt x="1304258" y="8131891"/>
                  </a:lnTo>
                  <a:lnTo>
                    <a:pt x="1355509" y="8132859"/>
                  </a:lnTo>
                  <a:lnTo>
                    <a:pt x="14468513" y="8132859"/>
                  </a:lnTo>
                  <a:lnTo>
                    <a:pt x="14468513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604487" y="0"/>
              <a:ext cx="1684020" cy="3394075"/>
            </a:xfrm>
            <a:custGeom>
              <a:avLst/>
              <a:gdLst/>
              <a:ahLst/>
              <a:cxnLst/>
              <a:rect l="l" t="t" r="r" b="b"/>
              <a:pathLst>
                <a:path w="1684019" h="3394075">
                  <a:moveTo>
                    <a:pt x="1683535" y="0"/>
                  </a:moveTo>
                  <a:lnTo>
                    <a:pt x="1468669" y="0"/>
                  </a:lnTo>
                  <a:lnTo>
                    <a:pt x="1454725" y="1858"/>
                  </a:lnTo>
                  <a:lnTo>
                    <a:pt x="1408446" y="9331"/>
                  </a:lnTo>
                  <a:lnTo>
                    <a:pt x="1362593" y="18035"/>
                  </a:lnTo>
                  <a:lnTo>
                    <a:pt x="1317183" y="27954"/>
                  </a:lnTo>
                  <a:lnTo>
                    <a:pt x="1272234" y="39069"/>
                  </a:lnTo>
                  <a:lnTo>
                    <a:pt x="1227764" y="51363"/>
                  </a:lnTo>
                  <a:lnTo>
                    <a:pt x="1183789" y="64819"/>
                  </a:lnTo>
                  <a:lnTo>
                    <a:pt x="1140329" y="79418"/>
                  </a:lnTo>
                  <a:lnTo>
                    <a:pt x="1097399" y="95143"/>
                  </a:lnTo>
                  <a:lnTo>
                    <a:pt x="1055019" y="111977"/>
                  </a:lnTo>
                  <a:lnTo>
                    <a:pt x="1013204" y="129902"/>
                  </a:lnTo>
                  <a:lnTo>
                    <a:pt x="971974" y="148899"/>
                  </a:lnTo>
                  <a:lnTo>
                    <a:pt x="931344" y="168953"/>
                  </a:lnTo>
                  <a:lnTo>
                    <a:pt x="891334" y="190044"/>
                  </a:lnTo>
                  <a:lnTo>
                    <a:pt x="851960" y="212156"/>
                  </a:lnTo>
                  <a:lnTo>
                    <a:pt x="813241" y="235270"/>
                  </a:lnTo>
                  <a:lnTo>
                    <a:pt x="775193" y="259370"/>
                  </a:lnTo>
                  <a:lnTo>
                    <a:pt x="737834" y="284436"/>
                  </a:lnTo>
                  <a:lnTo>
                    <a:pt x="701182" y="310453"/>
                  </a:lnTo>
                  <a:lnTo>
                    <a:pt x="665254" y="337402"/>
                  </a:lnTo>
                  <a:lnTo>
                    <a:pt x="630068" y="365265"/>
                  </a:lnTo>
                  <a:lnTo>
                    <a:pt x="595641" y="394026"/>
                  </a:lnTo>
                  <a:lnTo>
                    <a:pt x="561992" y="423665"/>
                  </a:lnTo>
                  <a:lnTo>
                    <a:pt x="529136" y="454166"/>
                  </a:lnTo>
                  <a:lnTo>
                    <a:pt x="497093" y="485512"/>
                  </a:lnTo>
                  <a:lnTo>
                    <a:pt x="465880" y="517683"/>
                  </a:lnTo>
                  <a:lnTo>
                    <a:pt x="435514" y="550664"/>
                  </a:lnTo>
                  <a:lnTo>
                    <a:pt x="406012" y="584436"/>
                  </a:lnTo>
                  <a:lnTo>
                    <a:pt x="377393" y="618981"/>
                  </a:lnTo>
                  <a:lnTo>
                    <a:pt x="349673" y="654282"/>
                  </a:lnTo>
                  <a:lnTo>
                    <a:pt x="322871" y="690321"/>
                  </a:lnTo>
                  <a:lnTo>
                    <a:pt x="297004" y="727081"/>
                  </a:lnTo>
                  <a:lnTo>
                    <a:pt x="272089" y="764544"/>
                  </a:lnTo>
                  <a:lnTo>
                    <a:pt x="248145" y="802693"/>
                  </a:lnTo>
                  <a:lnTo>
                    <a:pt x="225188" y="841509"/>
                  </a:lnTo>
                  <a:lnTo>
                    <a:pt x="203236" y="880975"/>
                  </a:lnTo>
                  <a:lnTo>
                    <a:pt x="182307" y="921074"/>
                  </a:lnTo>
                  <a:lnTo>
                    <a:pt x="162418" y="961787"/>
                  </a:lnTo>
                  <a:lnTo>
                    <a:pt x="143587" y="1003098"/>
                  </a:lnTo>
                  <a:lnTo>
                    <a:pt x="125832" y="1044989"/>
                  </a:lnTo>
                  <a:lnTo>
                    <a:pt x="109169" y="1087441"/>
                  </a:lnTo>
                  <a:lnTo>
                    <a:pt x="93617" y="1130438"/>
                  </a:lnTo>
                  <a:lnTo>
                    <a:pt x="79193" y="1173962"/>
                  </a:lnTo>
                  <a:lnTo>
                    <a:pt x="65914" y="1217994"/>
                  </a:lnTo>
                  <a:lnTo>
                    <a:pt x="53799" y="1262519"/>
                  </a:lnTo>
                  <a:lnTo>
                    <a:pt x="42864" y="1307517"/>
                  </a:lnTo>
                  <a:lnTo>
                    <a:pt x="33128" y="1352971"/>
                  </a:lnTo>
                  <a:lnTo>
                    <a:pt x="24607" y="1398864"/>
                  </a:lnTo>
                  <a:lnTo>
                    <a:pt x="17320" y="1445177"/>
                  </a:lnTo>
                  <a:lnTo>
                    <a:pt x="11284" y="1491895"/>
                  </a:lnTo>
                  <a:lnTo>
                    <a:pt x="6516" y="1538997"/>
                  </a:lnTo>
                  <a:lnTo>
                    <a:pt x="3035" y="1586468"/>
                  </a:lnTo>
                  <a:lnTo>
                    <a:pt x="856" y="1634290"/>
                  </a:lnTo>
                  <a:lnTo>
                    <a:pt x="0" y="1682444"/>
                  </a:lnTo>
                  <a:lnTo>
                    <a:pt x="477" y="1730603"/>
                  </a:lnTo>
                  <a:lnTo>
                    <a:pt x="2278" y="1778439"/>
                  </a:lnTo>
                  <a:lnTo>
                    <a:pt x="5386" y="1825935"/>
                  </a:lnTo>
                  <a:lnTo>
                    <a:pt x="9796" y="1873183"/>
                  </a:lnTo>
                  <a:lnTo>
                    <a:pt x="15452" y="1919835"/>
                  </a:lnTo>
                  <a:lnTo>
                    <a:pt x="22375" y="1966204"/>
                  </a:lnTo>
                  <a:lnTo>
                    <a:pt x="30535" y="2012161"/>
                  </a:lnTo>
                  <a:lnTo>
                    <a:pt x="39914" y="2057689"/>
                  </a:lnTo>
                  <a:lnTo>
                    <a:pt x="50496" y="2102771"/>
                  </a:lnTo>
                  <a:lnTo>
                    <a:pt x="62262" y="2147387"/>
                  </a:lnTo>
                  <a:lnTo>
                    <a:pt x="75195" y="2191522"/>
                  </a:lnTo>
                  <a:lnTo>
                    <a:pt x="89278" y="2235156"/>
                  </a:lnTo>
                  <a:lnTo>
                    <a:pt x="104493" y="2278272"/>
                  </a:lnTo>
                  <a:lnTo>
                    <a:pt x="120823" y="2320853"/>
                  </a:lnTo>
                  <a:lnTo>
                    <a:pt x="138250" y="2362880"/>
                  </a:lnTo>
                  <a:lnTo>
                    <a:pt x="156758" y="2404336"/>
                  </a:lnTo>
                  <a:lnTo>
                    <a:pt x="176328" y="2445204"/>
                  </a:lnTo>
                  <a:lnTo>
                    <a:pt x="196944" y="2485464"/>
                  </a:lnTo>
                  <a:lnTo>
                    <a:pt x="218587" y="2525100"/>
                  </a:lnTo>
                  <a:lnTo>
                    <a:pt x="241240" y="2564093"/>
                  </a:lnTo>
                  <a:lnTo>
                    <a:pt x="264887" y="2602427"/>
                  </a:lnTo>
                  <a:lnTo>
                    <a:pt x="289509" y="2640083"/>
                  </a:lnTo>
                  <a:lnTo>
                    <a:pt x="315088" y="2677043"/>
                  </a:lnTo>
                  <a:lnTo>
                    <a:pt x="341609" y="2713290"/>
                  </a:lnTo>
                  <a:lnTo>
                    <a:pt x="369053" y="2748806"/>
                  </a:lnTo>
                  <a:lnTo>
                    <a:pt x="397402" y="2783573"/>
                  </a:lnTo>
                  <a:lnTo>
                    <a:pt x="426640" y="2817574"/>
                  </a:lnTo>
                  <a:lnTo>
                    <a:pt x="456749" y="2850790"/>
                  </a:lnTo>
                  <a:lnTo>
                    <a:pt x="487711" y="2883204"/>
                  </a:lnTo>
                  <a:lnTo>
                    <a:pt x="519510" y="2914798"/>
                  </a:lnTo>
                  <a:lnTo>
                    <a:pt x="552127" y="2945554"/>
                  </a:lnTo>
                  <a:lnTo>
                    <a:pt x="585545" y="2975455"/>
                  </a:lnTo>
                  <a:lnTo>
                    <a:pt x="619747" y="3004483"/>
                  </a:lnTo>
                  <a:lnTo>
                    <a:pt x="654715" y="3032620"/>
                  </a:lnTo>
                  <a:lnTo>
                    <a:pt x="690433" y="3059848"/>
                  </a:lnTo>
                  <a:lnTo>
                    <a:pt x="726881" y="3086149"/>
                  </a:lnTo>
                  <a:lnTo>
                    <a:pt x="764044" y="3111507"/>
                  </a:lnTo>
                  <a:lnTo>
                    <a:pt x="801904" y="3135902"/>
                  </a:lnTo>
                  <a:lnTo>
                    <a:pt x="840443" y="3159318"/>
                  </a:lnTo>
                  <a:lnTo>
                    <a:pt x="879643" y="3181736"/>
                  </a:lnTo>
                  <a:lnTo>
                    <a:pt x="919488" y="3203138"/>
                  </a:lnTo>
                  <a:lnTo>
                    <a:pt x="959960" y="3223508"/>
                  </a:lnTo>
                  <a:lnTo>
                    <a:pt x="1001042" y="3242827"/>
                  </a:lnTo>
                  <a:lnTo>
                    <a:pt x="1042716" y="3261077"/>
                  </a:lnTo>
                  <a:lnTo>
                    <a:pt x="1084964" y="3278241"/>
                  </a:lnTo>
                  <a:lnTo>
                    <a:pt x="1127769" y="3294301"/>
                  </a:lnTo>
                  <a:lnTo>
                    <a:pt x="1171115" y="3309238"/>
                  </a:lnTo>
                  <a:lnTo>
                    <a:pt x="1214983" y="3323037"/>
                  </a:lnTo>
                  <a:lnTo>
                    <a:pt x="1259355" y="3335677"/>
                  </a:lnTo>
                  <a:lnTo>
                    <a:pt x="1304216" y="3347143"/>
                  </a:lnTo>
                  <a:lnTo>
                    <a:pt x="1349546" y="3357416"/>
                  </a:lnTo>
                  <a:lnTo>
                    <a:pt x="1395329" y="3366478"/>
                  </a:lnTo>
                  <a:lnTo>
                    <a:pt x="1441547" y="3374311"/>
                  </a:lnTo>
                  <a:lnTo>
                    <a:pt x="1488184" y="3380898"/>
                  </a:lnTo>
                  <a:lnTo>
                    <a:pt x="1535220" y="3386221"/>
                  </a:lnTo>
                  <a:lnTo>
                    <a:pt x="1582640" y="3390263"/>
                  </a:lnTo>
                  <a:lnTo>
                    <a:pt x="1630425" y="3393005"/>
                  </a:lnTo>
                  <a:lnTo>
                    <a:pt x="1648540" y="3393541"/>
                  </a:lnTo>
                  <a:lnTo>
                    <a:pt x="1678573" y="3393541"/>
                  </a:lnTo>
                  <a:lnTo>
                    <a:pt x="1683420" y="3086149"/>
                  </a:lnTo>
                  <a:lnTo>
                    <a:pt x="1683535" y="2540443"/>
                  </a:lnTo>
                  <a:lnTo>
                    <a:pt x="1644108" y="2538730"/>
                  </a:lnTo>
                  <a:lnTo>
                    <a:pt x="1596927" y="2534053"/>
                  </a:lnTo>
                  <a:lnTo>
                    <a:pt x="1550547" y="2526851"/>
                  </a:lnTo>
                  <a:lnTo>
                    <a:pt x="1505038" y="2517194"/>
                  </a:lnTo>
                  <a:lnTo>
                    <a:pt x="1460470" y="2505154"/>
                  </a:lnTo>
                  <a:lnTo>
                    <a:pt x="1416911" y="2490801"/>
                  </a:lnTo>
                  <a:lnTo>
                    <a:pt x="1374432" y="2474208"/>
                  </a:lnTo>
                  <a:lnTo>
                    <a:pt x="1333102" y="2455444"/>
                  </a:lnTo>
                  <a:lnTo>
                    <a:pt x="1292991" y="2434581"/>
                  </a:lnTo>
                  <a:lnTo>
                    <a:pt x="1254167" y="2411689"/>
                  </a:lnTo>
                  <a:lnTo>
                    <a:pt x="1216701" y="2386840"/>
                  </a:lnTo>
                  <a:lnTo>
                    <a:pt x="1180662" y="2360105"/>
                  </a:lnTo>
                  <a:lnTo>
                    <a:pt x="1146119" y="2331554"/>
                  </a:lnTo>
                  <a:lnTo>
                    <a:pt x="1113143" y="2301259"/>
                  </a:lnTo>
                  <a:lnTo>
                    <a:pt x="1081802" y="2269291"/>
                  </a:lnTo>
                  <a:lnTo>
                    <a:pt x="1052166" y="2235720"/>
                  </a:lnTo>
                  <a:lnTo>
                    <a:pt x="1024305" y="2200617"/>
                  </a:lnTo>
                  <a:lnTo>
                    <a:pt x="998288" y="2164054"/>
                  </a:lnTo>
                  <a:lnTo>
                    <a:pt x="974184" y="2126102"/>
                  </a:lnTo>
                  <a:lnTo>
                    <a:pt x="952064" y="2086831"/>
                  </a:lnTo>
                  <a:lnTo>
                    <a:pt x="931996" y="2046312"/>
                  </a:lnTo>
                  <a:lnTo>
                    <a:pt x="914051" y="2004617"/>
                  </a:lnTo>
                  <a:lnTo>
                    <a:pt x="898297" y="1961817"/>
                  </a:lnTo>
                  <a:lnTo>
                    <a:pt x="884805" y="1917982"/>
                  </a:lnTo>
                  <a:lnTo>
                    <a:pt x="873622" y="1873073"/>
                  </a:lnTo>
                  <a:lnTo>
                    <a:pt x="864881" y="1827491"/>
                  </a:lnTo>
                  <a:lnTo>
                    <a:pt x="858590" y="1780978"/>
                  </a:lnTo>
                  <a:lnTo>
                    <a:pt x="854837" y="1733715"/>
                  </a:lnTo>
                  <a:lnTo>
                    <a:pt x="853694" y="1685771"/>
                  </a:lnTo>
                  <a:lnTo>
                    <a:pt x="855203" y="1637838"/>
                  </a:lnTo>
                  <a:lnTo>
                    <a:pt x="859317" y="1590605"/>
                  </a:lnTo>
                  <a:lnTo>
                    <a:pt x="865966" y="1544143"/>
                  </a:lnTo>
                  <a:lnTo>
                    <a:pt x="875079" y="1498521"/>
                  </a:lnTo>
                  <a:lnTo>
                    <a:pt x="886586" y="1453810"/>
                  </a:lnTo>
                  <a:lnTo>
                    <a:pt x="900418" y="1410081"/>
                  </a:lnTo>
                  <a:lnTo>
                    <a:pt x="916503" y="1367405"/>
                  </a:lnTo>
                  <a:lnTo>
                    <a:pt x="934773" y="1325851"/>
                  </a:lnTo>
                  <a:lnTo>
                    <a:pt x="955156" y="1285490"/>
                  </a:lnTo>
                  <a:lnTo>
                    <a:pt x="977583" y="1246393"/>
                  </a:lnTo>
                  <a:lnTo>
                    <a:pt x="1001983" y="1208629"/>
                  </a:lnTo>
                  <a:lnTo>
                    <a:pt x="1028287" y="1172270"/>
                  </a:lnTo>
                  <a:lnTo>
                    <a:pt x="1056425" y="1137386"/>
                  </a:lnTo>
                  <a:lnTo>
                    <a:pt x="1086325" y="1104047"/>
                  </a:lnTo>
                  <a:lnTo>
                    <a:pt x="1117919" y="1072324"/>
                  </a:lnTo>
                  <a:lnTo>
                    <a:pt x="1151136" y="1042287"/>
                  </a:lnTo>
                  <a:lnTo>
                    <a:pt x="1185906" y="1014006"/>
                  </a:lnTo>
                  <a:lnTo>
                    <a:pt x="1222158" y="987553"/>
                  </a:lnTo>
                  <a:lnTo>
                    <a:pt x="1259824" y="962997"/>
                  </a:lnTo>
                  <a:lnTo>
                    <a:pt x="1298832" y="940409"/>
                  </a:lnTo>
                  <a:lnTo>
                    <a:pt x="1339112" y="919860"/>
                  </a:lnTo>
                  <a:lnTo>
                    <a:pt x="1380595" y="901419"/>
                  </a:lnTo>
                  <a:lnTo>
                    <a:pt x="1423210" y="885157"/>
                  </a:lnTo>
                  <a:lnTo>
                    <a:pt x="1466887" y="871145"/>
                  </a:lnTo>
                  <a:lnTo>
                    <a:pt x="1511556" y="859454"/>
                  </a:lnTo>
                  <a:lnTo>
                    <a:pt x="1557147" y="850153"/>
                  </a:lnTo>
                  <a:lnTo>
                    <a:pt x="1603590" y="843312"/>
                  </a:lnTo>
                  <a:lnTo>
                    <a:pt x="1650815" y="839004"/>
                  </a:lnTo>
                  <a:lnTo>
                    <a:pt x="1683535" y="837839"/>
                  </a:lnTo>
                  <a:lnTo>
                    <a:pt x="1683535" y="0"/>
                  </a:lnTo>
                  <a:close/>
                </a:path>
              </a:pathLst>
            </a:custGeom>
            <a:solidFill>
              <a:srgbClr val="8282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93454" y="1953806"/>
            <a:ext cx="6552565" cy="367474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>
              <a:lnSpc>
                <a:spcPts val="14330"/>
              </a:lnSpc>
              <a:spcBef>
                <a:spcPts val="440"/>
              </a:spcBef>
            </a:pPr>
            <a:r>
              <a:rPr sz="12000" b="1" spc="345" dirty="0">
                <a:solidFill>
                  <a:srgbClr val="27316F"/>
                </a:solidFill>
                <a:latin typeface="Tahoma"/>
                <a:cs typeface="Tahoma"/>
              </a:rPr>
              <a:t>Lessons </a:t>
            </a:r>
            <a:r>
              <a:rPr sz="12000" b="1" spc="-3504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12000" b="1" spc="335" dirty="0">
                <a:solidFill>
                  <a:srgbClr val="27316F"/>
                </a:solidFill>
                <a:latin typeface="Tahoma"/>
                <a:cs typeface="Tahoma"/>
              </a:rPr>
              <a:t>L</a:t>
            </a:r>
            <a:r>
              <a:rPr sz="12000" b="1" spc="265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12000" b="1" spc="22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12000" b="1" spc="-8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12000" b="1" spc="68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12000" b="1" spc="445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12000" b="1" spc="755" dirty="0">
                <a:solidFill>
                  <a:srgbClr val="27316F"/>
                </a:solidFill>
                <a:latin typeface="Tahoma"/>
                <a:cs typeface="Tahoma"/>
              </a:rPr>
              <a:t>d</a:t>
            </a:r>
            <a:endParaRPr sz="120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09150" y="2043252"/>
            <a:ext cx="7487920" cy="7160259"/>
            <a:chOff x="3209150" y="2043252"/>
            <a:chExt cx="7487920" cy="7160259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34675" y="2043252"/>
              <a:ext cx="161925" cy="1619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4675" y="3891102"/>
              <a:ext cx="161925" cy="1619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34675" y="6977202"/>
              <a:ext cx="161925" cy="1619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9150" y="5689835"/>
              <a:ext cx="3876674" cy="3513237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910569" y="1754327"/>
            <a:ext cx="5171440" cy="1871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25"/>
              </a:spcBef>
            </a:pPr>
            <a:r>
              <a:rPr sz="4050" spc="-150" dirty="0">
                <a:solidFill>
                  <a:srgbClr val="000000"/>
                </a:solidFill>
                <a:latin typeface="Verdana"/>
                <a:cs typeface="Verdana"/>
              </a:rPr>
              <a:t>Busi</a:t>
            </a:r>
            <a:r>
              <a:rPr sz="4050" spc="-160" dirty="0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sz="4050" spc="-260" dirty="0">
                <a:solidFill>
                  <a:srgbClr val="000000"/>
                </a:solidFill>
                <a:latin typeface="Verdana"/>
                <a:cs typeface="Verdana"/>
              </a:rPr>
              <a:t>esses</a:t>
            </a:r>
            <a:r>
              <a:rPr sz="405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4050" spc="-95" dirty="0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sz="4050" spc="-135" dirty="0">
                <a:solidFill>
                  <a:srgbClr val="000000"/>
                </a:solidFill>
                <a:latin typeface="Verdana"/>
                <a:cs typeface="Verdana"/>
              </a:rPr>
              <a:t>eed</a:t>
            </a:r>
            <a:r>
              <a:rPr sz="405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4050" spc="-204" dirty="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sz="4050" spc="-114" dirty="0">
                <a:solidFill>
                  <a:srgbClr val="000000"/>
                </a:solidFill>
                <a:latin typeface="Verdana"/>
                <a:cs typeface="Verdana"/>
              </a:rPr>
              <a:t>o  be</a:t>
            </a:r>
            <a:r>
              <a:rPr sz="4050" spc="-11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4050" spc="-280" dirty="0">
                <a:solidFill>
                  <a:srgbClr val="000000"/>
                </a:solidFill>
                <a:latin typeface="Verdana"/>
                <a:cs typeface="Verdana"/>
              </a:rPr>
              <a:t>aware</a:t>
            </a:r>
            <a:r>
              <a:rPr sz="4050" spc="82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4050" spc="-195" dirty="0">
                <a:solidFill>
                  <a:srgbClr val="000000"/>
                </a:solidFill>
                <a:latin typeface="Verdana"/>
                <a:cs typeface="Verdana"/>
              </a:rPr>
              <a:t>of</a:t>
            </a:r>
            <a:r>
              <a:rPr sz="4050" spc="-19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4050" spc="-130" dirty="0">
                <a:solidFill>
                  <a:srgbClr val="000000"/>
                </a:solidFill>
                <a:latin typeface="Verdana"/>
                <a:cs typeface="Verdana"/>
              </a:rPr>
              <a:t>the </a:t>
            </a:r>
            <a:r>
              <a:rPr sz="4050" spc="-137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4050" spc="-340" dirty="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sz="4050" spc="-225" dirty="0">
                <a:solidFill>
                  <a:srgbClr val="000000"/>
                </a:solidFill>
                <a:latin typeface="Verdana"/>
                <a:cs typeface="Verdana"/>
              </a:rPr>
              <a:t>isk</a:t>
            </a:r>
            <a:r>
              <a:rPr sz="4050" spc="-27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4050" spc="-195" dirty="0">
                <a:solidFill>
                  <a:srgbClr val="000000"/>
                </a:solidFill>
                <a:latin typeface="Verdana"/>
                <a:cs typeface="Verdana"/>
              </a:rPr>
              <a:t>of</a:t>
            </a:r>
            <a:r>
              <a:rPr sz="4050" spc="-27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4050" spc="-30" dirty="0">
                <a:solidFill>
                  <a:srgbClr val="000000"/>
                </a:solidFill>
                <a:latin typeface="Verdana"/>
                <a:cs typeface="Verdana"/>
              </a:rPr>
              <a:t>B</a:t>
            </a:r>
            <a:r>
              <a:rPr sz="4050" spc="-45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4050" spc="10" dirty="0">
                <a:solidFill>
                  <a:srgbClr val="000000"/>
                </a:solidFill>
                <a:latin typeface="Verdana"/>
                <a:cs typeface="Verdana"/>
              </a:rPr>
              <a:t>C</a:t>
            </a:r>
            <a:r>
              <a:rPr sz="4050" spc="-27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4050" spc="-225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4050" spc="-210" dirty="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sz="4050" spc="-155" dirty="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sz="4050" spc="-204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4050" spc="-55" dirty="0">
                <a:solidFill>
                  <a:srgbClr val="000000"/>
                </a:solidFill>
                <a:latin typeface="Verdana"/>
                <a:cs typeface="Verdana"/>
              </a:rPr>
              <a:t>c</a:t>
            </a:r>
            <a:r>
              <a:rPr sz="4050" spc="-215" dirty="0">
                <a:solidFill>
                  <a:srgbClr val="000000"/>
                </a:solidFill>
                <a:latin typeface="Verdana"/>
                <a:cs typeface="Verdana"/>
              </a:rPr>
              <a:t>k</a:t>
            </a:r>
            <a:r>
              <a:rPr sz="4050" spc="-400" dirty="0">
                <a:solidFill>
                  <a:srgbClr val="000000"/>
                </a:solidFill>
                <a:latin typeface="Verdana"/>
                <a:cs typeface="Verdana"/>
              </a:rPr>
              <a:t>s.</a:t>
            </a:r>
            <a:endParaRPr sz="40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10569" y="3602177"/>
            <a:ext cx="5171440" cy="37287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5"/>
              </a:spcBef>
            </a:pPr>
            <a:r>
              <a:rPr sz="4050" b="1" spc="-180" dirty="0">
                <a:latin typeface="Verdana"/>
                <a:cs typeface="Verdana"/>
              </a:rPr>
              <a:t>Employees </a:t>
            </a:r>
            <a:r>
              <a:rPr sz="4050" b="1" spc="-125" dirty="0">
                <a:latin typeface="Verdana"/>
                <a:cs typeface="Verdana"/>
              </a:rPr>
              <a:t>need </a:t>
            </a:r>
            <a:r>
              <a:rPr sz="4050" b="1" spc="-190" dirty="0">
                <a:latin typeface="Verdana"/>
                <a:cs typeface="Verdana"/>
              </a:rPr>
              <a:t>to </a:t>
            </a:r>
            <a:r>
              <a:rPr sz="4050" b="1" spc="-1370" dirty="0">
                <a:latin typeface="Verdana"/>
                <a:cs typeface="Verdana"/>
              </a:rPr>
              <a:t> </a:t>
            </a:r>
            <a:r>
              <a:rPr sz="4050" b="1" spc="-114" dirty="0">
                <a:latin typeface="Verdana"/>
                <a:cs typeface="Verdana"/>
              </a:rPr>
              <a:t>be </a:t>
            </a:r>
            <a:r>
              <a:rPr sz="4050" b="1" spc="-180" dirty="0">
                <a:latin typeface="Verdana"/>
                <a:cs typeface="Verdana"/>
              </a:rPr>
              <a:t>trained </a:t>
            </a:r>
            <a:r>
              <a:rPr sz="4050" b="1" spc="-140" dirty="0">
                <a:latin typeface="Verdana"/>
                <a:cs typeface="Verdana"/>
              </a:rPr>
              <a:t>on </a:t>
            </a:r>
            <a:r>
              <a:rPr sz="4050" b="1" spc="-190" dirty="0">
                <a:latin typeface="Verdana"/>
                <a:cs typeface="Verdana"/>
              </a:rPr>
              <a:t>how </a:t>
            </a:r>
            <a:r>
              <a:rPr sz="4050" b="1" spc="-185" dirty="0">
                <a:latin typeface="Verdana"/>
                <a:cs typeface="Verdana"/>
              </a:rPr>
              <a:t> </a:t>
            </a:r>
            <a:r>
              <a:rPr sz="4050" b="1" spc="-190" dirty="0">
                <a:latin typeface="Verdana"/>
                <a:cs typeface="Verdana"/>
              </a:rPr>
              <a:t>to</a:t>
            </a:r>
            <a:r>
              <a:rPr sz="4050" b="1" spc="-185" dirty="0">
                <a:latin typeface="Verdana"/>
                <a:cs typeface="Verdana"/>
              </a:rPr>
              <a:t> </a:t>
            </a:r>
            <a:r>
              <a:rPr sz="4050" b="1" spc="-170" dirty="0">
                <a:latin typeface="Verdana"/>
                <a:cs typeface="Verdana"/>
              </a:rPr>
              <a:t>identify</a:t>
            </a:r>
            <a:r>
              <a:rPr sz="4050" b="1" spc="-165" dirty="0">
                <a:latin typeface="Verdana"/>
                <a:cs typeface="Verdana"/>
              </a:rPr>
              <a:t> </a:t>
            </a:r>
            <a:r>
              <a:rPr sz="4050" b="1" spc="-130" dirty="0">
                <a:latin typeface="Verdana"/>
                <a:cs typeface="Verdana"/>
              </a:rPr>
              <a:t>and </a:t>
            </a:r>
            <a:r>
              <a:rPr sz="4050" b="1" spc="-1370" dirty="0">
                <a:latin typeface="Verdana"/>
                <a:cs typeface="Verdana"/>
              </a:rPr>
              <a:t> </a:t>
            </a:r>
            <a:r>
              <a:rPr sz="4050" b="1" spc="-220" dirty="0">
                <a:latin typeface="Verdana"/>
                <a:cs typeface="Verdana"/>
              </a:rPr>
              <a:t>avoid</a:t>
            </a:r>
            <a:r>
              <a:rPr sz="4050" b="1" spc="-215" dirty="0">
                <a:latin typeface="Verdana"/>
                <a:cs typeface="Verdana"/>
              </a:rPr>
              <a:t> </a:t>
            </a:r>
            <a:r>
              <a:rPr sz="4050" b="1" spc="-145" dirty="0">
                <a:latin typeface="Verdana"/>
                <a:cs typeface="Verdana"/>
              </a:rPr>
              <a:t>phishing </a:t>
            </a:r>
            <a:r>
              <a:rPr sz="4050" b="1" spc="-1370" dirty="0">
                <a:latin typeface="Verdana"/>
                <a:cs typeface="Verdana"/>
              </a:rPr>
              <a:t> </a:t>
            </a:r>
            <a:r>
              <a:rPr sz="4050" b="1" spc="-240" dirty="0">
                <a:latin typeface="Verdana"/>
                <a:cs typeface="Verdana"/>
              </a:rPr>
              <a:t>emails.</a:t>
            </a:r>
            <a:endParaRPr sz="405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15"/>
              </a:spcBef>
            </a:pPr>
            <a:r>
              <a:rPr sz="4050" b="1" spc="-150" dirty="0">
                <a:latin typeface="Verdana"/>
                <a:cs typeface="Verdana"/>
              </a:rPr>
              <a:t>Busi</a:t>
            </a:r>
            <a:r>
              <a:rPr sz="4050" b="1" spc="-160" dirty="0">
                <a:latin typeface="Verdana"/>
                <a:cs typeface="Verdana"/>
              </a:rPr>
              <a:t>n</a:t>
            </a:r>
            <a:r>
              <a:rPr sz="4050" b="1" spc="-260" dirty="0">
                <a:latin typeface="Verdana"/>
                <a:cs typeface="Verdana"/>
              </a:rPr>
              <a:t>esses</a:t>
            </a:r>
            <a:r>
              <a:rPr sz="4050" b="1" spc="-160" dirty="0">
                <a:latin typeface="Verdana"/>
                <a:cs typeface="Verdana"/>
              </a:rPr>
              <a:t> </a:t>
            </a:r>
            <a:r>
              <a:rPr sz="4050" b="1" spc="-95" dirty="0">
                <a:latin typeface="Verdana"/>
                <a:cs typeface="Verdana"/>
              </a:rPr>
              <a:t>n</a:t>
            </a:r>
            <a:r>
              <a:rPr sz="4050" b="1" spc="-135" dirty="0">
                <a:latin typeface="Verdana"/>
                <a:cs typeface="Verdana"/>
              </a:rPr>
              <a:t>eed</a:t>
            </a:r>
            <a:r>
              <a:rPr sz="4050" b="1" spc="-160" dirty="0">
                <a:latin typeface="Verdana"/>
                <a:cs typeface="Verdana"/>
              </a:rPr>
              <a:t> </a:t>
            </a:r>
            <a:r>
              <a:rPr sz="4050" b="1" spc="-204" dirty="0">
                <a:latin typeface="Verdana"/>
                <a:cs typeface="Verdana"/>
              </a:rPr>
              <a:t>t</a:t>
            </a:r>
            <a:r>
              <a:rPr sz="4050" b="1" spc="-170" dirty="0">
                <a:latin typeface="Verdana"/>
                <a:cs typeface="Verdana"/>
              </a:rPr>
              <a:t>o</a:t>
            </a:r>
            <a:endParaRPr sz="40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76541" y="7307402"/>
            <a:ext cx="2605405" cy="12617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41375">
              <a:lnSpc>
                <a:spcPct val="100299"/>
              </a:lnSpc>
              <a:spcBef>
                <a:spcPts val="85"/>
              </a:spcBef>
            </a:pPr>
            <a:r>
              <a:rPr sz="4050" b="1" spc="-260" dirty="0">
                <a:latin typeface="Verdana"/>
                <a:cs typeface="Verdana"/>
              </a:rPr>
              <a:t>st</a:t>
            </a:r>
            <a:r>
              <a:rPr sz="4050" b="1" spc="-290" dirty="0">
                <a:latin typeface="Verdana"/>
                <a:cs typeface="Verdana"/>
              </a:rPr>
              <a:t>r</a:t>
            </a:r>
            <a:r>
              <a:rPr sz="4050" b="1" spc="-140" dirty="0">
                <a:latin typeface="Verdana"/>
                <a:cs typeface="Verdana"/>
              </a:rPr>
              <a:t>o</a:t>
            </a:r>
            <a:r>
              <a:rPr sz="4050" b="1" spc="-125" dirty="0">
                <a:latin typeface="Verdana"/>
                <a:cs typeface="Verdana"/>
              </a:rPr>
              <a:t>n</a:t>
            </a:r>
            <a:r>
              <a:rPr sz="4050" b="1" spc="-15" dirty="0">
                <a:latin typeface="Verdana"/>
                <a:cs typeface="Verdana"/>
              </a:rPr>
              <a:t>g  </a:t>
            </a:r>
            <a:r>
              <a:rPr sz="4050" b="1" spc="-5" dirty="0">
                <a:latin typeface="Verdana"/>
                <a:cs typeface="Verdana"/>
              </a:rPr>
              <a:t>m</a:t>
            </a:r>
            <a:r>
              <a:rPr sz="4050" b="1" spc="-240" dirty="0">
                <a:latin typeface="Verdana"/>
                <a:cs typeface="Verdana"/>
              </a:rPr>
              <a:t>e</a:t>
            </a:r>
            <a:r>
              <a:rPr sz="4050" b="1" spc="-270" dirty="0">
                <a:latin typeface="Verdana"/>
                <a:cs typeface="Verdana"/>
              </a:rPr>
              <a:t>asu</a:t>
            </a:r>
            <a:r>
              <a:rPr sz="4050" b="1" spc="-250" dirty="0">
                <a:latin typeface="Verdana"/>
                <a:cs typeface="Verdana"/>
              </a:rPr>
              <a:t>r</a:t>
            </a:r>
            <a:r>
              <a:rPr sz="4050" b="1" spc="-245" dirty="0">
                <a:latin typeface="Verdana"/>
                <a:cs typeface="Verdana"/>
              </a:rPr>
              <a:t>es</a:t>
            </a:r>
            <a:endParaRPr sz="40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10569" y="7307402"/>
            <a:ext cx="2225040" cy="1871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25"/>
              </a:spcBef>
            </a:pPr>
            <a:r>
              <a:rPr sz="4050" b="1" spc="-235" dirty="0">
                <a:latin typeface="Verdana"/>
                <a:cs typeface="Verdana"/>
              </a:rPr>
              <a:t>have </a:t>
            </a:r>
            <a:r>
              <a:rPr sz="4050" b="1" spc="-229" dirty="0">
                <a:latin typeface="Verdana"/>
                <a:cs typeface="Verdana"/>
              </a:rPr>
              <a:t> </a:t>
            </a:r>
            <a:r>
              <a:rPr sz="4050" b="1" spc="-210" dirty="0">
                <a:latin typeface="Verdana"/>
                <a:cs typeface="Verdana"/>
              </a:rPr>
              <a:t>security </a:t>
            </a:r>
            <a:r>
              <a:rPr sz="4050" b="1" spc="-1370" dirty="0">
                <a:latin typeface="Verdana"/>
                <a:cs typeface="Verdana"/>
              </a:rPr>
              <a:t> </a:t>
            </a:r>
            <a:r>
              <a:rPr sz="4050" b="1" spc="-165" dirty="0">
                <a:latin typeface="Verdana"/>
                <a:cs typeface="Verdana"/>
              </a:rPr>
              <a:t>in</a:t>
            </a:r>
            <a:r>
              <a:rPr sz="4050" b="1" spc="-270" dirty="0">
                <a:latin typeface="Verdana"/>
                <a:cs typeface="Verdana"/>
              </a:rPr>
              <a:t> </a:t>
            </a:r>
            <a:r>
              <a:rPr sz="4050" b="1" spc="-160" dirty="0">
                <a:latin typeface="Verdana"/>
                <a:cs typeface="Verdana"/>
              </a:rPr>
              <a:t>pl</a:t>
            </a:r>
            <a:r>
              <a:rPr sz="4050" b="1" spc="-185" dirty="0">
                <a:latin typeface="Verdana"/>
                <a:cs typeface="Verdana"/>
              </a:rPr>
              <a:t>a</a:t>
            </a:r>
            <a:r>
              <a:rPr sz="4050" b="1" spc="-65" dirty="0">
                <a:latin typeface="Verdana"/>
                <a:cs typeface="Verdana"/>
              </a:rPr>
              <a:t>c</a:t>
            </a:r>
            <a:r>
              <a:rPr sz="4050" b="1" spc="-325" dirty="0">
                <a:latin typeface="Verdana"/>
                <a:cs typeface="Verdana"/>
              </a:rPr>
              <a:t>e.</a:t>
            </a:r>
            <a:endParaRPr sz="4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5007589" y="6465099"/>
            <a:ext cx="3281045" cy="3822065"/>
          </a:xfrm>
          <a:custGeom>
            <a:avLst/>
            <a:gdLst/>
            <a:ahLst/>
            <a:cxnLst/>
            <a:rect l="l" t="t" r="r" b="b"/>
            <a:pathLst>
              <a:path w="3281044" h="3822065">
                <a:moveTo>
                  <a:pt x="3280447" y="0"/>
                </a:moveTo>
                <a:lnTo>
                  <a:pt x="3223780" y="8219"/>
                </a:lnTo>
                <a:lnTo>
                  <a:pt x="3174323" y="16101"/>
                </a:lnTo>
                <a:lnTo>
                  <a:pt x="3125016" y="24589"/>
                </a:lnTo>
                <a:lnTo>
                  <a:pt x="3075865" y="33680"/>
                </a:lnTo>
                <a:lnTo>
                  <a:pt x="3026877" y="43371"/>
                </a:lnTo>
                <a:lnTo>
                  <a:pt x="2978057" y="53659"/>
                </a:lnTo>
                <a:lnTo>
                  <a:pt x="2929410" y="64539"/>
                </a:lnTo>
                <a:lnTo>
                  <a:pt x="2880945" y="76010"/>
                </a:lnTo>
                <a:lnTo>
                  <a:pt x="2832665" y="88068"/>
                </a:lnTo>
                <a:lnTo>
                  <a:pt x="2784577" y="100711"/>
                </a:lnTo>
                <a:lnTo>
                  <a:pt x="2736688" y="113933"/>
                </a:lnTo>
                <a:lnTo>
                  <a:pt x="2689003" y="127734"/>
                </a:lnTo>
                <a:lnTo>
                  <a:pt x="2641527" y="142109"/>
                </a:lnTo>
                <a:lnTo>
                  <a:pt x="2594268" y="157055"/>
                </a:lnTo>
                <a:lnTo>
                  <a:pt x="2547231" y="172570"/>
                </a:lnTo>
                <a:lnTo>
                  <a:pt x="2500422" y="188650"/>
                </a:lnTo>
                <a:lnTo>
                  <a:pt x="2453847" y="205291"/>
                </a:lnTo>
                <a:lnTo>
                  <a:pt x="2407512" y="222491"/>
                </a:lnTo>
                <a:lnTo>
                  <a:pt x="2361422" y="240247"/>
                </a:lnTo>
                <a:lnTo>
                  <a:pt x="2315585" y="258556"/>
                </a:lnTo>
                <a:lnTo>
                  <a:pt x="2270006" y="277414"/>
                </a:lnTo>
                <a:lnTo>
                  <a:pt x="2224690" y="296817"/>
                </a:lnTo>
                <a:lnTo>
                  <a:pt x="2179645" y="316764"/>
                </a:lnTo>
                <a:lnTo>
                  <a:pt x="2134875" y="337251"/>
                </a:lnTo>
                <a:lnTo>
                  <a:pt x="2090387" y="358275"/>
                </a:lnTo>
                <a:lnTo>
                  <a:pt x="2046187" y="379832"/>
                </a:lnTo>
                <a:lnTo>
                  <a:pt x="2002281" y="401919"/>
                </a:lnTo>
                <a:lnTo>
                  <a:pt x="1958674" y="424534"/>
                </a:lnTo>
                <a:lnTo>
                  <a:pt x="1915373" y="447673"/>
                </a:lnTo>
                <a:lnTo>
                  <a:pt x="1872384" y="471332"/>
                </a:lnTo>
                <a:lnTo>
                  <a:pt x="1829713" y="495510"/>
                </a:lnTo>
                <a:lnTo>
                  <a:pt x="1787365" y="520202"/>
                </a:lnTo>
                <a:lnTo>
                  <a:pt x="1745347" y="545406"/>
                </a:lnTo>
                <a:lnTo>
                  <a:pt x="1703665" y="571118"/>
                </a:lnTo>
                <a:lnTo>
                  <a:pt x="1662324" y="597336"/>
                </a:lnTo>
                <a:lnTo>
                  <a:pt x="1621331" y="624055"/>
                </a:lnTo>
                <a:lnTo>
                  <a:pt x="1580692" y="651274"/>
                </a:lnTo>
                <a:lnTo>
                  <a:pt x="1540412" y="678988"/>
                </a:lnTo>
                <a:lnTo>
                  <a:pt x="1500498" y="707195"/>
                </a:lnTo>
                <a:lnTo>
                  <a:pt x="1460955" y="735891"/>
                </a:lnTo>
                <a:lnTo>
                  <a:pt x="1421789" y="765074"/>
                </a:lnTo>
                <a:lnTo>
                  <a:pt x="1383008" y="794739"/>
                </a:lnTo>
                <a:lnTo>
                  <a:pt x="1344615" y="824885"/>
                </a:lnTo>
                <a:lnTo>
                  <a:pt x="1306618" y="855508"/>
                </a:lnTo>
                <a:lnTo>
                  <a:pt x="1269023" y="886604"/>
                </a:lnTo>
                <a:lnTo>
                  <a:pt x="1231835" y="918171"/>
                </a:lnTo>
                <a:lnTo>
                  <a:pt x="1195060" y="950206"/>
                </a:lnTo>
                <a:lnTo>
                  <a:pt x="1158705" y="982705"/>
                </a:lnTo>
                <a:lnTo>
                  <a:pt x="1122775" y="1015664"/>
                </a:lnTo>
                <a:lnTo>
                  <a:pt x="1087276" y="1049082"/>
                </a:lnTo>
                <a:lnTo>
                  <a:pt x="1052215" y="1082955"/>
                </a:lnTo>
                <a:lnTo>
                  <a:pt x="1017596" y="1117279"/>
                </a:lnTo>
                <a:lnTo>
                  <a:pt x="983428" y="1152052"/>
                </a:lnTo>
                <a:lnTo>
                  <a:pt x="949714" y="1187270"/>
                </a:lnTo>
                <a:lnTo>
                  <a:pt x="916462" y="1222931"/>
                </a:lnTo>
                <a:lnTo>
                  <a:pt x="883677" y="1259031"/>
                </a:lnTo>
                <a:lnTo>
                  <a:pt x="851365" y="1295566"/>
                </a:lnTo>
                <a:lnTo>
                  <a:pt x="819532" y="1332535"/>
                </a:lnTo>
                <a:lnTo>
                  <a:pt x="786591" y="1371852"/>
                </a:lnTo>
                <a:lnTo>
                  <a:pt x="754293" y="1411518"/>
                </a:lnTo>
                <a:lnTo>
                  <a:pt x="722640" y="1451526"/>
                </a:lnTo>
                <a:lnTo>
                  <a:pt x="691615" y="1491892"/>
                </a:lnTo>
                <a:lnTo>
                  <a:pt x="661274" y="1532539"/>
                </a:lnTo>
                <a:lnTo>
                  <a:pt x="631566" y="1573529"/>
                </a:lnTo>
                <a:lnTo>
                  <a:pt x="602511" y="1614833"/>
                </a:lnTo>
                <a:lnTo>
                  <a:pt x="574111" y="1656443"/>
                </a:lnTo>
                <a:lnTo>
                  <a:pt x="546369" y="1698353"/>
                </a:lnTo>
                <a:lnTo>
                  <a:pt x="519286" y="1740554"/>
                </a:lnTo>
                <a:lnTo>
                  <a:pt x="492864" y="1783041"/>
                </a:lnTo>
                <a:lnTo>
                  <a:pt x="467106" y="1825806"/>
                </a:lnTo>
                <a:lnTo>
                  <a:pt x="442014" y="1868841"/>
                </a:lnTo>
                <a:lnTo>
                  <a:pt x="417589" y="1912140"/>
                </a:lnTo>
                <a:lnTo>
                  <a:pt x="393835" y="1955696"/>
                </a:lnTo>
                <a:lnTo>
                  <a:pt x="370753" y="1999502"/>
                </a:lnTo>
                <a:lnTo>
                  <a:pt x="348346" y="2043550"/>
                </a:lnTo>
                <a:lnTo>
                  <a:pt x="326615" y="2087834"/>
                </a:lnTo>
                <a:lnTo>
                  <a:pt x="305563" y="2132346"/>
                </a:lnTo>
                <a:lnTo>
                  <a:pt x="285191" y="2177079"/>
                </a:lnTo>
                <a:lnTo>
                  <a:pt x="265503" y="2222027"/>
                </a:lnTo>
                <a:lnTo>
                  <a:pt x="246500" y="2267182"/>
                </a:lnTo>
                <a:lnTo>
                  <a:pt x="228184" y="2312537"/>
                </a:lnTo>
                <a:lnTo>
                  <a:pt x="210557" y="2358085"/>
                </a:lnTo>
                <a:lnTo>
                  <a:pt x="193623" y="2403819"/>
                </a:lnTo>
                <a:lnTo>
                  <a:pt x="177381" y="2449731"/>
                </a:lnTo>
                <a:lnTo>
                  <a:pt x="161836" y="2495816"/>
                </a:lnTo>
                <a:lnTo>
                  <a:pt x="146989" y="2542065"/>
                </a:lnTo>
                <a:lnTo>
                  <a:pt x="132842" y="2588472"/>
                </a:lnTo>
                <a:lnTo>
                  <a:pt x="119397" y="2635029"/>
                </a:lnTo>
                <a:lnTo>
                  <a:pt x="106657" y="2681730"/>
                </a:lnTo>
                <a:lnTo>
                  <a:pt x="94623" y="2728567"/>
                </a:lnTo>
                <a:lnTo>
                  <a:pt x="83298" y="2775533"/>
                </a:lnTo>
                <a:lnTo>
                  <a:pt x="72685" y="2822622"/>
                </a:lnTo>
                <a:lnTo>
                  <a:pt x="62784" y="2869826"/>
                </a:lnTo>
                <a:lnTo>
                  <a:pt x="53598" y="2917138"/>
                </a:lnTo>
                <a:lnTo>
                  <a:pt x="45130" y="2964550"/>
                </a:lnTo>
                <a:lnTo>
                  <a:pt x="37381" y="3012057"/>
                </a:lnTo>
                <a:lnTo>
                  <a:pt x="30354" y="3059651"/>
                </a:lnTo>
                <a:lnTo>
                  <a:pt x="24028" y="3107521"/>
                </a:lnTo>
                <a:lnTo>
                  <a:pt x="18404" y="3155751"/>
                </a:lnTo>
                <a:lnTo>
                  <a:pt x="13624" y="3202881"/>
                </a:lnTo>
                <a:lnTo>
                  <a:pt x="9505" y="3250751"/>
                </a:lnTo>
                <a:lnTo>
                  <a:pt x="6119" y="3298672"/>
                </a:lnTo>
                <a:lnTo>
                  <a:pt x="3467" y="3346638"/>
                </a:lnTo>
                <a:lnTo>
                  <a:pt x="1551" y="3394641"/>
                </a:lnTo>
                <a:lnTo>
                  <a:pt x="375" y="3442674"/>
                </a:lnTo>
                <a:lnTo>
                  <a:pt x="0" y="3484078"/>
                </a:lnTo>
                <a:lnTo>
                  <a:pt x="0" y="3500150"/>
                </a:lnTo>
                <a:lnTo>
                  <a:pt x="247" y="3538802"/>
                </a:lnTo>
                <a:lnTo>
                  <a:pt x="1300" y="3586883"/>
                </a:lnTo>
                <a:lnTo>
                  <a:pt x="3100" y="3634966"/>
                </a:lnTo>
                <a:lnTo>
                  <a:pt x="5650" y="3683044"/>
                </a:lnTo>
                <a:lnTo>
                  <a:pt x="8952" y="3731109"/>
                </a:lnTo>
                <a:lnTo>
                  <a:pt x="13007" y="3779155"/>
                </a:lnTo>
                <a:lnTo>
                  <a:pt x="17290" y="3821898"/>
                </a:lnTo>
                <a:lnTo>
                  <a:pt x="573508" y="3821898"/>
                </a:lnTo>
                <a:lnTo>
                  <a:pt x="569074" y="3786722"/>
                </a:lnTo>
                <a:lnTo>
                  <a:pt x="563909" y="3738196"/>
                </a:lnTo>
                <a:lnTo>
                  <a:pt x="559684" y="3689629"/>
                </a:lnTo>
                <a:lnTo>
                  <a:pt x="556397" y="3641033"/>
                </a:lnTo>
                <a:lnTo>
                  <a:pt x="554043" y="3592418"/>
                </a:lnTo>
                <a:lnTo>
                  <a:pt x="552621" y="3543794"/>
                </a:lnTo>
                <a:lnTo>
                  <a:pt x="552176" y="3500150"/>
                </a:lnTo>
                <a:lnTo>
                  <a:pt x="552223" y="3484078"/>
                </a:lnTo>
                <a:lnTo>
                  <a:pt x="553904" y="3397976"/>
                </a:lnTo>
                <a:lnTo>
                  <a:pt x="556171" y="3349422"/>
                </a:lnTo>
                <a:lnTo>
                  <a:pt x="559353" y="3300912"/>
                </a:lnTo>
                <a:lnTo>
                  <a:pt x="563445" y="3252457"/>
                </a:lnTo>
                <a:lnTo>
                  <a:pt x="568445" y="3204066"/>
                </a:lnTo>
                <a:lnTo>
                  <a:pt x="574445" y="3155070"/>
                </a:lnTo>
                <a:lnTo>
                  <a:pt x="581186" y="3107324"/>
                </a:lnTo>
                <a:lnTo>
                  <a:pt x="588858" y="3059387"/>
                </a:lnTo>
                <a:lnTo>
                  <a:pt x="597455" y="3011360"/>
                </a:lnTo>
                <a:lnTo>
                  <a:pt x="606943" y="2963451"/>
                </a:lnTo>
                <a:lnTo>
                  <a:pt x="617320" y="2915669"/>
                </a:lnTo>
                <a:lnTo>
                  <a:pt x="628580" y="2868025"/>
                </a:lnTo>
                <a:lnTo>
                  <a:pt x="640722" y="2820530"/>
                </a:lnTo>
                <a:lnTo>
                  <a:pt x="653742" y="2773194"/>
                </a:lnTo>
                <a:lnTo>
                  <a:pt x="667636" y="2726027"/>
                </a:lnTo>
                <a:lnTo>
                  <a:pt x="682402" y="2679041"/>
                </a:lnTo>
                <a:lnTo>
                  <a:pt x="698036" y="2632245"/>
                </a:lnTo>
                <a:lnTo>
                  <a:pt x="714534" y="2585650"/>
                </a:lnTo>
                <a:lnTo>
                  <a:pt x="731894" y="2539267"/>
                </a:lnTo>
                <a:lnTo>
                  <a:pt x="750111" y="2493106"/>
                </a:lnTo>
                <a:lnTo>
                  <a:pt x="769184" y="2447177"/>
                </a:lnTo>
                <a:lnTo>
                  <a:pt x="789108" y="2401491"/>
                </a:lnTo>
                <a:lnTo>
                  <a:pt x="809880" y="2356059"/>
                </a:lnTo>
                <a:lnTo>
                  <a:pt x="831497" y="2310891"/>
                </a:lnTo>
                <a:lnTo>
                  <a:pt x="853955" y="2265997"/>
                </a:lnTo>
                <a:lnTo>
                  <a:pt x="877252" y="2221388"/>
                </a:lnTo>
                <a:lnTo>
                  <a:pt x="901384" y="2177074"/>
                </a:lnTo>
                <a:lnTo>
                  <a:pt x="926347" y="2133067"/>
                </a:lnTo>
                <a:lnTo>
                  <a:pt x="952139" y="2089375"/>
                </a:lnTo>
                <a:lnTo>
                  <a:pt x="978755" y="2046011"/>
                </a:lnTo>
                <a:lnTo>
                  <a:pt x="1006194" y="2002984"/>
                </a:lnTo>
                <a:lnTo>
                  <a:pt x="1034451" y="1960305"/>
                </a:lnTo>
                <a:lnTo>
                  <a:pt x="1063523" y="1917984"/>
                </a:lnTo>
                <a:lnTo>
                  <a:pt x="1093407" y="1876032"/>
                </a:lnTo>
                <a:lnTo>
                  <a:pt x="1124099" y="1834459"/>
                </a:lnTo>
                <a:lnTo>
                  <a:pt x="1155597" y="1793276"/>
                </a:lnTo>
                <a:lnTo>
                  <a:pt x="1187896" y="1752493"/>
                </a:lnTo>
                <a:lnTo>
                  <a:pt x="1220994" y="1712121"/>
                </a:lnTo>
                <a:lnTo>
                  <a:pt x="1254888" y="1672171"/>
                </a:lnTo>
                <a:lnTo>
                  <a:pt x="1287420" y="1635074"/>
                </a:lnTo>
                <a:lnTo>
                  <a:pt x="1320531" y="1598493"/>
                </a:lnTo>
                <a:lnTo>
                  <a:pt x="1354212" y="1562433"/>
                </a:lnTo>
                <a:lnTo>
                  <a:pt x="1388455" y="1526897"/>
                </a:lnTo>
                <a:lnTo>
                  <a:pt x="1423273" y="1491869"/>
                </a:lnTo>
                <a:lnTo>
                  <a:pt x="1458588" y="1457420"/>
                </a:lnTo>
                <a:lnTo>
                  <a:pt x="1494462" y="1423487"/>
                </a:lnTo>
                <a:lnTo>
                  <a:pt x="1530862" y="1390098"/>
                </a:lnTo>
                <a:lnTo>
                  <a:pt x="1567780" y="1357256"/>
                </a:lnTo>
                <a:lnTo>
                  <a:pt x="1605208" y="1324967"/>
                </a:lnTo>
                <a:lnTo>
                  <a:pt x="1643135" y="1293235"/>
                </a:lnTo>
                <a:lnTo>
                  <a:pt x="1681554" y="1262064"/>
                </a:lnTo>
                <a:lnTo>
                  <a:pt x="1720456" y="1231459"/>
                </a:lnTo>
                <a:lnTo>
                  <a:pt x="1759833" y="1201425"/>
                </a:lnTo>
                <a:lnTo>
                  <a:pt x="1799675" y="1171967"/>
                </a:lnTo>
                <a:lnTo>
                  <a:pt x="1839974" y="1143088"/>
                </a:lnTo>
                <a:lnTo>
                  <a:pt x="1880720" y="1114793"/>
                </a:lnTo>
                <a:lnTo>
                  <a:pt x="1921907" y="1087088"/>
                </a:lnTo>
                <a:lnTo>
                  <a:pt x="1963524" y="1059976"/>
                </a:lnTo>
                <a:lnTo>
                  <a:pt x="2005563" y="1033461"/>
                </a:lnTo>
                <a:lnTo>
                  <a:pt x="2048016" y="1007550"/>
                </a:lnTo>
                <a:lnTo>
                  <a:pt x="2090873" y="982246"/>
                </a:lnTo>
                <a:lnTo>
                  <a:pt x="2134127" y="957553"/>
                </a:lnTo>
                <a:lnTo>
                  <a:pt x="2177767" y="933477"/>
                </a:lnTo>
                <a:lnTo>
                  <a:pt x="2221786" y="910021"/>
                </a:lnTo>
                <a:lnTo>
                  <a:pt x="2266175" y="887191"/>
                </a:lnTo>
                <a:lnTo>
                  <a:pt x="2310926" y="864991"/>
                </a:lnTo>
                <a:lnTo>
                  <a:pt x="2356028" y="843426"/>
                </a:lnTo>
                <a:lnTo>
                  <a:pt x="2401475" y="822500"/>
                </a:lnTo>
                <a:lnTo>
                  <a:pt x="2447256" y="802217"/>
                </a:lnTo>
                <a:lnTo>
                  <a:pt x="2493364" y="782582"/>
                </a:lnTo>
                <a:lnTo>
                  <a:pt x="2539790" y="763601"/>
                </a:lnTo>
                <a:lnTo>
                  <a:pt x="2586524" y="745276"/>
                </a:lnTo>
                <a:lnTo>
                  <a:pt x="2633559" y="727614"/>
                </a:lnTo>
                <a:lnTo>
                  <a:pt x="2680886" y="710618"/>
                </a:lnTo>
                <a:lnTo>
                  <a:pt x="2728495" y="694293"/>
                </a:lnTo>
                <a:lnTo>
                  <a:pt x="2776378" y="678644"/>
                </a:lnTo>
                <a:lnTo>
                  <a:pt x="2824527" y="663675"/>
                </a:lnTo>
                <a:lnTo>
                  <a:pt x="2872933" y="649390"/>
                </a:lnTo>
                <a:lnTo>
                  <a:pt x="2921587" y="635795"/>
                </a:lnTo>
                <a:lnTo>
                  <a:pt x="2970480" y="622894"/>
                </a:lnTo>
                <a:lnTo>
                  <a:pt x="3019604" y="610691"/>
                </a:lnTo>
                <a:lnTo>
                  <a:pt x="3068950" y="599191"/>
                </a:lnTo>
                <a:lnTo>
                  <a:pt x="3118509" y="588399"/>
                </a:lnTo>
                <a:lnTo>
                  <a:pt x="3168273" y="578319"/>
                </a:lnTo>
                <a:lnTo>
                  <a:pt x="3218233" y="568955"/>
                </a:lnTo>
                <a:lnTo>
                  <a:pt x="3268380" y="560313"/>
                </a:lnTo>
                <a:lnTo>
                  <a:pt x="3280447" y="558415"/>
                </a:lnTo>
                <a:lnTo>
                  <a:pt x="3280447" y="0"/>
                </a:lnTo>
                <a:close/>
              </a:path>
            </a:pathLst>
          </a:custGeom>
          <a:solidFill>
            <a:srgbClr val="FB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7248505" cy="9486900"/>
            <a:chOff x="0" y="0"/>
            <a:chExt cx="17248505" cy="94869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889760" cy="1603375"/>
            </a:xfrm>
            <a:custGeom>
              <a:avLst/>
              <a:gdLst/>
              <a:ahLst/>
              <a:cxnLst/>
              <a:rect l="l" t="t" r="r" b="b"/>
              <a:pathLst>
                <a:path w="1889760" h="1603375">
                  <a:moveTo>
                    <a:pt x="0" y="856128"/>
                  </a:moveTo>
                  <a:lnTo>
                    <a:pt x="0" y="1597053"/>
                  </a:lnTo>
                  <a:lnTo>
                    <a:pt x="33176" y="1600539"/>
                  </a:lnTo>
                  <a:lnTo>
                    <a:pt x="69558" y="1603298"/>
                  </a:lnTo>
                  <a:lnTo>
                    <a:pt x="303247" y="1603298"/>
                  </a:lnTo>
                  <a:lnTo>
                    <a:pt x="376705" y="1596842"/>
                  </a:lnTo>
                  <a:lnTo>
                    <a:pt x="425245" y="1590692"/>
                  </a:lnTo>
                  <a:lnTo>
                    <a:pt x="473561" y="1583158"/>
                  </a:lnTo>
                  <a:lnTo>
                    <a:pt x="521622" y="1574246"/>
                  </a:lnTo>
                  <a:lnTo>
                    <a:pt x="569400" y="1563964"/>
                  </a:lnTo>
                  <a:lnTo>
                    <a:pt x="616863" y="1552318"/>
                  </a:lnTo>
                  <a:lnTo>
                    <a:pt x="663983" y="1539315"/>
                  </a:lnTo>
                  <a:lnTo>
                    <a:pt x="710728" y="1524961"/>
                  </a:lnTo>
                  <a:lnTo>
                    <a:pt x="757069" y="1509265"/>
                  </a:lnTo>
                  <a:lnTo>
                    <a:pt x="802977" y="1492232"/>
                  </a:lnTo>
                  <a:lnTo>
                    <a:pt x="848420" y="1473870"/>
                  </a:lnTo>
                  <a:lnTo>
                    <a:pt x="893369" y="1454186"/>
                  </a:lnTo>
                  <a:lnTo>
                    <a:pt x="937794" y="1433186"/>
                  </a:lnTo>
                  <a:lnTo>
                    <a:pt x="981666" y="1410878"/>
                  </a:lnTo>
                  <a:lnTo>
                    <a:pt x="1024953" y="1387267"/>
                  </a:lnTo>
                  <a:lnTo>
                    <a:pt x="1067626" y="1362362"/>
                  </a:lnTo>
                  <a:lnTo>
                    <a:pt x="1109655" y="1336170"/>
                  </a:lnTo>
                  <a:lnTo>
                    <a:pt x="1151009" y="1308696"/>
                  </a:lnTo>
                  <a:lnTo>
                    <a:pt x="1191660" y="1279948"/>
                  </a:lnTo>
                  <a:lnTo>
                    <a:pt x="1231577" y="1249933"/>
                  </a:lnTo>
                  <a:lnTo>
                    <a:pt x="1270599" y="1218764"/>
                  </a:lnTo>
                  <a:lnTo>
                    <a:pt x="1308577" y="1186568"/>
                  </a:lnTo>
                  <a:lnTo>
                    <a:pt x="1345497" y="1153373"/>
                  </a:lnTo>
                  <a:lnTo>
                    <a:pt x="1381345" y="1119205"/>
                  </a:lnTo>
                  <a:lnTo>
                    <a:pt x="1416106" y="1084093"/>
                  </a:lnTo>
                  <a:lnTo>
                    <a:pt x="1449766" y="1048063"/>
                  </a:lnTo>
                  <a:lnTo>
                    <a:pt x="1482312" y="1011143"/>
                  </a:lnTo>
                  <a:lnTo>
                    <a:pt x="1513728" y="973360"/>
                  </a:lnTo>
                  <a:lnTo>
                    <a:pt x="1544001" y="934742"/>
                  </a:lnTo>
                  <a:lnTo>
                    <a:pt x="1573117" y="895315"/>
                  </a:lnTo>
                  <a:lnTo>
                    <a:pt x="1587600" y="874476"/>
                  </a:lnTo>
                  <a:lnTo>
                    <a:pt x="185043" y="874476"/>
                  </a:lnTo>
                  <a:lnTo>
                    <a:pt x="135508" y="873129"/>
                  </a:lnTo>
                  <a:lnTo>
                    <a:pt x="85933" y="869241"/>
                  </a:lnTo>
                  <a:lnTo>
                    <a:pt x="36411" y="862791"/>
                  </a:lnTo>
                  <a:lnTo>
                    <a:pt x="0" y="856128"/>
                  </a:lnTo>
                  <a:close/>
                </a:path>
                <a:path w="1889760" h="1603375">
                  <a:moveTo>
                    <a:pt x="1889296" y="0"/>
                  </a:moveTo>
                  <a:lnTo>
                    <a:pt x="1154239" y="0"/>
                  </a:lnTo>
                  <a:lnTo>
                    <a:pt x="1148626" y="45577"/>
                  </a:lnTo>
                  <a:lnTo>
                    <a:pt x="1140027" y="94553"/>
                  </a:lnTo>
                  <a:lnTo>
                    <a:pt x="1128977" y="142857"/>
                  </a:lnTo>
                  <a:lnTo>
                    <a:pt x="1115522" y="190403"/>
                  </a:lnTo>
                  <a:lnTo>
                    <a:pt x="1099704" y="237104"/>
                  </a:lnTo>
                  <a:lnTo>
                    <a:pt x="1081569" y="282875"/>
                  </a:lnTo>
                  <a:lnTo>
                    <a:pt x="1061160" y="327631"/>
                  </a:lnTo>
                  <a:lnTo>
                    <a:pt x="1038523" y="371285"/>
                  </a:lnTo>
                  <a:lnTo>
                    <a:pt x="1013702" y="413753"/>
                  </a:lnTo>
                  <a:lnTo>
                    <a:pt x="986741" y="454948"/>
                  </a:lnTo>
                  <a:lnTo>
                    <a:pt x="957685" y="494785"/>
                  </a:lnTo>
                  <a:lnTo>
                    <a:pt x="926578" y="533178"/>
                  </a:lnTo>
                  <a:lnTo>
                    <a:pt x="893464" y="570041"/>
                  </a:lnTo>
                  <a:lnTo>
                    <a:pt x="858388" y="605289"/>
                  </a:lnTo>
                  <a:lnTo>
                    <a:pt x="821395" y="638836"/>
                  </a:lnTo>
                  <a:lnTo>
                    <a:pt x="782528" y="670597"/>
                  </a:lnTo>
                  <a:lnTo>
                    <a:pt x="742076" y="700315"/>
                  </a:lnTo>
                  <a:lnTo>
                    <a:pt x="700362" y="727773"/>
                  </a:lnTo>
                  <a:lnTo>
                    <a:pt x="657478" y="752950"/>
                  </a:lnTo>
                  <a:lnTo>
                    <a:pt x="613520" y="775823"/>
                  </a:lnTo>
                  <a:lnTo>
                    <a:pt x="568581" y="796372"/>
                  </a:lnTo>
                  <a:lnTo>
                    <a:pt x="522755" y="814574"/>
                  </a:lnTo>
                  <a:lnTo>
                    <a:pt x="476137" y="830409"/>
                  </a:lnTo>
                  <a:lnTo>
                    <a:pt x="428819" y="843854"/>
                  </a:lnTo>
                  <a:lnTo>
                    <a:pt x="380897" y="854887"/>
                  </a:lnTo>
                  <a:lnTo>
                    <a:pt x="332465" y="863488"/>
                  </a:lnTo>
                  <a:lnTo>
                    <a:pt x="283615" y="869634"/>
                  </a:lnTo>
                  <a:lnTo>
                    <a:pt x="234444" y="873304"/>
                  </a:lnTo>
                  <a:lnTo>
                    <a:pt x="185043" y="874476"/>
                  </a:lnTo>
                  <a:lnTo>
                    <a:pt x="1587600" y="874476"/>
                  </a:lnTo>
                  <a:lnTo>
                    <a:pt x="1627820" y="814146"/>
                  </a:lnTo>
                  <a:lnTo>
                    <a:pt x="1653378" y="772459"/>
                  </a:lnTo>
                  <a:lnTo>
                    <a:pt x="1677722" y="730073"/>
                  </a:lnTo>
                  <a:lnTo>
                    <a:pt x="1700838" y="687015"/>
                  </a:lnTo>
                  <a:lnTo>
                    <a:pt x="1722712" y="643313"/>
                  </a:lnTo>
                  <a:lnTo>
                    <a:pt x="1743329" y="598994"/>
                  </a:lnTo>
                  <a:lnTo>
                    <a:pt x="1762675" y="554085"/>
                  </a:lnTo>
                  <a:lnTo>
                    <a:pt x="1780737" y="508615"/>
                  </a:lnTo>
                  <a:lnTo>
                    <a:pt x="1797499" y="462609"/>
                  </a:lnTo>
                  <a:lnTo>
                    <a:pt x="1812947" y="416096"/>
                  </a:lnTo>
                  <a:lnTo>
                    <a:pt x="1827069" y="369102"/>
                  </a:lnTo>
                  <a:lnTo>
                    <a:pt x="1839848" y="321656"/>
                  </a:lnTo>
                  <a:lnTo>
                    <a:pt x="1851272" y="273784"/>
                  </a:lnTo>
                  <a:lnTo>
                    <a:pt x="1861325" y="225514"/>
                  </a:lnTo>
                  <a:lnTo>
                    <a:pt x="1869995" y="176872"/>
                  </a:lnTo>
                  <a:lnTo>
                    <a:pt x="1877266" y="127888"/>
                  </a:lnTo>
                  <a:lnTo>
                    <a:pt x="1883124" y="78587"/>
                  </a:lnTo>
                  <a:lnTo>
                    <a:pt x="1887556" y="28997"/>
                  </a:lnTo>
                  <a:lnTo>
                    <a:pt x="1889296" y="0"/>
                  </a:lnTo>
                  <a:close/>
                </a:path>
              </a:pathLst>
            </a:custGeom>
            <a:solidFill>
              <a:srgbClr val="8282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7231" y="799503"/>
              <a:ext cx="16221075" cy="8686800"/>
            </a:xfrm>
            <a:custGeom>
              <a:avLst/>
              <a:gdLst/>
              <a:ahLst/>
              <a:cxnLst/>
              <a:rect l="l" t="t" r="r" b="b"/>
              <a:pathLst>
                <a:path w="16221075" h="8686800">
                  <a:moveTo>
                    <a:pt x="16221074" y="0"/>
                  </a:moveTo>
                  <a:lnTo>
                    <a:pt x="0" y="0"/>
                  </a:lnTo>
                  <a:lnTo>
                    <a:pt x="0" y="7239965"/>
                  </a:lnTo>
                  <a:lnTo>
                    <a:pt x="862" y="7289961"/>
                  </a:lnTo>
                  <a:lnTo>
                    <a:pt x="3438" y="7339738"/>
                  </a:lnTo>
                  <a:lnTo>
                    <a:pt x="7712" y="7389257"/>
                  </a:lnTo>
                  <a:lnTo>
                    <a:pt x="13666" y="7438478"/>
                  </a:lnTo>
                  <a:lnTo>
                    <a:pt x="21284" y="7487361"/>
                  </a:lnTo>
                  <a:lnTo>
                    <a:pt x="30550" y="7535866"/>
                  </a:lnTo>
                  <a:lnTo>
                    <a:pt x="41447" y="7583952"/>
                  </a:lnTo>
                  <a:lnTo>
                    <a:pt x="53958" y="7631581"/>
                  </a:lnTo>
                  <a:lnTo>
                    <a:pt x="68067" y="7678711"/>
                  </a:lnTo>
                  <a:lnTo>
                    <a:pt x="83758" y="7725304"/>
                  </a:lnTo>
                  <a:lnTo>
                    <a:pt x="101014" y="7771319"/>
                  </a:lnTo>
                  <a:lnTo>
                    <a:pt x="119817" y="7816715"/>
                  </a:lnTo>
                  <a:lnTo>
                    <a:pt x="140153" y="7861454"/>
                  </a:lnTo>
                  <a:lnTo>
                    <a:pt x="162004" y="7905495"/>
                  </a:lnTo>
                  <a:lnTo>
                    <a:pt x="185353" y="7948799"/>
                  </a:lnTo>
                  <a:lnTo>
                    <a:pt x="210184" y="7991324"/>
                  </a:lnTo>
                  <a:lnTo>
                    <a:pt x="236481" y="8033032"/>
                  </a:lnTo>
                  <a:lnTo>
                    <a:pt x="264227" y="8073882"/>
                  </a:lnTo>
                  <a:lnTo>
                    <a:pt x="293405" y="8113835"/>
                  </a:lnTo>
                  <a:lnTo>
                    <a:pt x="323999" y="8152850"/>
                  </a:lnTo>
                  <a:lnTo>
                    <a:pt x="355992" y="8190887"/>
                  </a:lnTo>
                  <a:lnTo>
                    <a:pt x="389369" y="8227907"/>
                  </a:lnTo>
                  <a:lnTo>
                    <a:pt x="424111" y="8263869"/>
                  </a:lnTo>
                  <a:lnTo>
                    <a:pt x="460074" y="8298612"/>
                  </a:lnTo>
                  <a:lnTo>
                    <a:pt x="497095" y="8331989"/>
                  </a:lnTo>
                  <a:lnTo>
                    <a:pt x="535133" y="8363983"/>
                  </a:lnTo>
                  <a:lnTo>
                    <a:pt x="574149" y="8394577"/>
                  </a:lnTo>
                  <a:lnTo>
                    <a:pt x="614102" y="8423756"/>
                  </a:lnTo>
                  <a:lnTo>
                    <a:pt x="654953" y="8451502"/>
                  </a:lnTo>
                  <a:lnTo>
                    <a:pt x="696661" y="8477799"/>
                  </a:lnTo>
                  <a:lnTo>
                    <a:pt x="739187" y="8502630"/>
                  </a:lnTo>
                  <a:lnTo>
                    <a:pt x="782491" y="8525980"/>
                  </a:lnTo>
                  <a:lnTo>
                    <a:pt x="826532" y="8547831"/>
                  </a:lnTo>
                  <a:lnTo>
                    <a:pt x="871272" y="8568166"/>
                  </a:lnTo>
                  <a:lnTo>
                    <a:pt x="916669" y="8586970"/>
                  </a:lnTo>
                  <a:lnTo>
                    <a:pt x="962683" y="8604226"/>
                  </a:lnTo>
                  <a:lnTo>
                    <a:pt x="1009276" y="8619917"/>
                  </a:lnTo>
                  <a:lnTo>
                    <a:pt x="1056407" y="8634026"/>
                  </a:lnTo>
                  <a:lnTo>
                    <a:pt x="1104035" y="8646537"/>
                  </a:lnTo>
                  <a:lnTo>
                    <a:pt x="1152122" y="8657434"/>
                  </a:lnTo>
                  <a:lnTo>
                    <a:pt x="1200627" y="8666700"/>
                  </a:lnTo>
                  <a:lnTo>
                    <a:pt x="1249510" y="8674318"/>
                  </a:lnTo>
                  <a:lnTo>
                    <a:pt x="1298731" y="8680273"/>
                  </a:lnTo>
                  <a:lnTo>
                    <a:pt x="1348250" y="8684546"/>
                  </a:lnTo>
                  <a:lnTo>
                    <a:pt x="1391699" y="8686795"/>
                  </a:lnTo>
                  <a:lnTo>
                    <a:pt x="16221074" y="8686795"/>
                  </a:lnTo>
                  <a:lnTo>
                    <a:pt x="1622107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R="5080" algn="ctr">
              <a:lnSpc>
                <a:spcPct val="116700"/>
              </a:lnSpc>
              <a:spcBef>
                <a:spcPts val="65"/>
              </a:spcBef>
            </a:pPr>
            <a:r>
              <a:rPr spc="110" dirty="0"/>
              <a:t>The</a:t>
            </a:r>
            <a:r>
              <a:rPr spc="-35" dirty="0"/>
              <a:t> </a:t>
            </a:r>
            <a:r>
              <a:rPr spc="90" dirty="0"/>
              <a:t>Crelan</a:t>
            </a:r>
            <a:r>
              <a:rPr spc="-35" dirty="0"/>
              <a:t> </a:t>
            </a:r>
            <a:r>
              <a:rPr spc="175" dirty="0"/>
              <a:t>Bank</a:t>
            </a:r>
            <a:r>
              <a:rPr spc="-35" dirty="0"/>
              <a:t> </a:t>
            </a:r>
            <a:r>
              <a:rPr spc="135" dirty="0"/>
              <a:t>Attack</a:t>
            </a:r>
            <a:r>
              <a:rPr spc="-30" dirty="0"/>
              <a:t> </a:t>
            </a:r>
            <a:r>
              <a:rPr spc="70" dirty="0"/>
              <a:t>serves</a:t>
            </a:r>
            <a:r>
              <a:rPr spc="-35" dirty="0"/>
              <a:t> </a:t>
            </a:r>
            <a:r>
              <a:rPr spc="55" dirty="0"/>
              <a:t>as</a:t>
            </a:r>
            <a:r>
              <a:rPr spc="-35" dirty="0"/>
              <a:t> </a:t>
            </a:r>
            <a:r>
              <a:rPr spc="60" dirty="0"/>
              <a:t>a</a:t>
            </a:r>
            <a:r>
              <a:rPr spc="-35" dirty="0"/>
              <a:t> </a:t>
            </a:r>
            <a:r>
              <a:rPr spc="70" dirty="0"/>
              <a:t>stark</a:t>
            </a:r>
            <a:r>
              <a:rPr spc="-30" dirty="0"/>
              <a:t> </a:t>
            </a:r>
            <a:r>
              <a:rPr spc="114" dirty="0"/>
              <a:t>reminder</a:t>
            </a:r>
            <a:r>
              <a:rPr spc="-35" dirty="0"/>
              <a:t> </a:t>
            </a:r>
            <a:r>
              <a:rPr spc="70" dirty="0"/>
              <a:t>of </a:t>
            </a:r>
            <a:r>
              <a:rPr spc="-994" dirty="0"/>
              <a:t> </a:t>
            </a:r>
            <a:r>
              <a:rPr spc="130" dirty="0"/>
              <a:t>the </a:t>
            </a:r>
            <a:r>
              <a:rPr spc="80" dirty="0"/>
              <a:t>persistent </a:t>
            </a:r>
            <a:r>
              <a:rPr spc="114" dirty="0"/>
              <a:t>cyber </a:t>
            </a:r>
            <a:r>
              <a:rPr spc="65" dirty="0"/>
              <a:t>threats </a:t>
            </a:r>
            <a:r>
              <a:rPr spc="120" dirty="0"/>
              <a:t>facing </a:t>
            </a:r>
            <a:r>
              <a:rPr spc="125" dirty="0"/>
              <a:t>ﬁnancial </a:t>
            </a:r>
            <a:r>
              <a:rPr spc="130" dirty="0"/>
              <a:t> </a:t>
            </a:r>
            <a:r>
              <a:rPr spc="55" dirty="0"/>
              <a:t>institutions. </a:t>
            </a:r>
            <a:r>
              <a:rPr spc="170" dirty="0"/>
              <a:t>By </a:t>
            </a:r>
            <a:r>
              <a:rPr spc="130" dirty="0"/>
              <a:t>understanding the </a:t>
            </a:r>
            <a:r>
              <a:rPr spc="80" dirty="0"/>
              <a:t>intricacies </a:t>
            </a:r>
            <a:r>
              <a:rPr spc="70" dirty="0"/>
              <a:t>of </a:t>
            </a:r>
            <a:r>
              <a:rPr spc="130" dirty="0"/>
              <a:t>the </a:t>
            </a:r>
            <a:r>
              <a:rPr spc="135" dirty="0"/>
              <a:t> </a:t>
            </a:r>
            <a:r>
              <a:rPr spc="105" dirty="0"/>
              <a:t>attack </a:t>
            </a:r>
            <a:r>
              <a:rPr spc="155" dirty="0"/>
              <a:t>and </a:t>
            </a:r>
            <a:r>
              <a:rPr spc="150" dirty="0"/>
              <a:t>implementing </a:t>
            </a:r>
            <a:r>
              <a:rPr spc="95" dirty="0"/>
              <a:t>robust </a:t>
            </a:r>
            <a:r>
              <a:rPr spc="80" dirty="0"/>
              <a:t>security </a:t>
            </a:r>
            <a:r>
              <a:rPr spc="70" dirty="0"/>
              <a:t>measures, </a:t>
            </a:r>
            <a:r>
              <a:rPr spc="75" dirty="0"/>
              <a:t> </a:t>
            </a:r>
            <a:r>
              <a:rPr spc="130" dirty="0"/>
              <a:t>the </a:t>
            </a:r>
            <a:r>
              <a:rPr spc="100" dirty="0"/>
              <a:t>industry </a:t>
            </a:r>
            <a:r>
              <a:rPr spc="150" dirty="0"/>
              <a:t>can </a:t>
            </a:r>
            <a:r>
              <a:rPr spc="50" dirty="0"/>
              <a:t>fortify </a:t>
            </a:r>
            <a:r>
              <a:rPr spc="95" dirty="0"/>
              <a:t>against </a:t>
            </a:r>
            <a:r>
              <a:rPr spc="80" dirty="0"/>
              <a:t>future </a:t>
            </a:r>
            <a:r>
              <a:rPr spc="110" dirty="0"/>
              <a:t>breaches </a:t>
            </a:r>
            <a:r>
              <a:rPr spc="155" dirty="0"/>
              <a:t>and </a:t>
            </a:r>
            <a:r>
              <a:rPr spc="-1000" dirty="0"/>
              <a:t> </a:t>
            </a:r>
            <a:r>
              <a:rPr spc="105" dirty="0"/>
              <a:t>protect</a:t>
            </a:r>
            <a:r>
              <a:rPr spc="-40" dirty="0"/>
              <a:t> </a:t>
            </a:r>
            <a:r>
              <a:rPr spc="65" dirty="0"/>
              <a:t>sensitive</a:t>
            </a:r>
            <a:r>
              <a:rPr spc="-35" dirty="0"/>
              <a:t> </a:t>
            </a:r>
            <a:r>
              <a:rPr spc="125" dirty="0"/>
              <a:t>ﬁnancial</a:t>
            </a:r>
            <a:r>
              <a:rPr spc="-35" dirty="0"/>
              <a:t> </a:t>
            </a:r>
            <a:r>
              <a:rPr spc="45" dirty="0"/>
              <a:t>data.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94590" y="1599451"/>
            <a:ext cx="408559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220" dirty="0"/>
              <a:t>C</a:t>
            </a:r>
            <a:r>
              <a:rPr sz="4500" spc="245" dirty="0"/>
              <a:t>ONC</a:t>
            </a:r>
            <a:r>
              <a:rPr sz="4500" spc="145" dirty="0"/>
              <a:t>L</a:t>
            </a:r>
            <a:r>
              <a:rPr sz="4500" spc="5" dirty="0"/>
              <a:t>USION</a:t>
            </a:r>
            <a:endParaRPr sz="45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B34B30-62F1-3CAE-796E-FF5CF5AE8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708" y="1809213"/>
            <a:ext cx="2164043" cy="10052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1750"/>
            <a:ext cx="18288049" cy="10286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68950" y="1953806"/>
            <a:ext cx="8763000" cy="1860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0" spc="215" dirty="0">
                <a:solidFill>
                  <a:srgbClr val="27316F"/>
                </a:solidFill>
              </a:rPr>
              <a:t>Thank</a:t>
            </a:r>
            <a:r>
              <a:rPr lang="en-IN" sz="12000" spc="215" dirty="0">
                <a:solidFill>
                  <a:srgbClr val="27316F"/>
                </a:solidFill>
              </a:rPr>
              <a:t> You</a:t>
            </a:r>
            <a:endParaRPr sz="12000" dirty="0"/>
          </a:p>
        </p:txBody>
      </p:sp>
      <p:sp>
        <p:nvSpPr>
          <p:cNvPr id="4" name="object 4"/>
          <p:cNvSpPr txBox="1"/>
          <p:nvPr/>
        </p:nvSpPr>
        <p:spPr>
          <a:xfrm>
            <a:off x="9607550" y="4163051"/>
            <a:ext cx="3733800" cy="1123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000"/>
              </a:lnSpc>
              <a:spcBef>
                <a:spcPts val="100"/>
              </a:spcBef>
            </a:pP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7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6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q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6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50" dirty="0">
                <a:solidFill>
                  <a:srgbClr val="27316F"/>
                </a:solidFill>
                <a:latin typeface="Verdana"/>
                <a:cs typeface="Verdana"/>
              </a:rPr>
              <a:t>?</a:t>
            </a:r>
            <a:endParaRPr sz="3150" dirty="0">
              <a:latin typeface="Verdana"/>
              <a:cs typeface="Verdan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742F8-1E0E-3239-7EA0-558D18A05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50" y="4498127"/>
            <a:ext cx="5715383" cy="37918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7951470" cy="9116695"/>
            <a:chOff x="0" y="0"/>
            <a:chExt cx="7951470" cy="911669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414905" cy="2363470"/>
            </a:xfrm>
            <a:custGeom>
              <a:avLst/>
              <a:gdLst/>
              <a:ahLst/>
              <a:cxnLst/>
              <a:rect l="l" t="t" r="r" b="b"/>
              <a:pathLst>
                <a:path w="2414905" h="2363470">
                  <a:moveTo>
                    <a:pt x="0" y="1939299"/>
                  </a:moveTo>
                  <a:lnTo>
                    <a:pt x="0" y="2362847"/>
                  </a:lnTo>
                  <a:lnTo>
                    <a:pt x="120300" y="2362847"/>
                  </a:lnTo>
                  <a:lnTo>
                    <a:pt x="191911" y="2359116"/>
                  </a:lnTo>
                  <a:lnTo>
                    <a:pt x="242022" y="2355129"/>
                  </a:lnTo>
                  <a:lnTo>
                    <a:pt x="291961" y="2350095"/>
                  </a:lnTo>
                  <a:lnTo>
                    <a:pt x="341712" y="2344021"/>
                  </a:lnTo>
                  <a:lnTo>
                    <a:pt x="391261" y="2336913"/>
                  </a:lnTo>
                  <a:lnTo>
                    <a:pt x="440592" y="2328778"/>
                  </a:lnTo>
                  <a:lnTo>
                    <a:pt x="489689" y="2319622"/>
                  </a:lnTo>
                  <a:lnTo>
                    <a:pt x="538538" y="2309450"/>
                  </a:lnTo>
                  <a:lnTo>
                    <a:pt x="587123" y="2298269"/>
                  </a:lnTo>
                  <a:lnTo>
                    <a:pt x="635429" y="2286085"/>
                  </a:lnTo>
                  <a:lnTo>
                    <a:pt x="683441" y="2272904"/>
                  </a:lnTo>
                  <a:lnTo>
                    <a:pt x="731143" y="2258733"/>
                  </a:lnTo>
                  <a:lnTo>
                    <a:pt x="778520" y="2243577"/>
                  </a:lnTo>
                  <a:lnTo>
                    <a:pt x="825557" y="2227443"/>
                  </a:lnTo>
                  <a:lnTo>
                    <a:pt x="872238" y="2210336"/>
                  </a:lnTo>
                  <a:lnTo>
                    <a:pt x="918548" y="2192263"/>
                  </a:lnTo>
                  <a:lnTo>
                    <a:pt x="964472" y="2173231"/>
                  </a:lnTo>
                  <a:lnTo>
                    <a:pt x="1009995" y="2153244"/>
                  </a:lnTo>
                  <a:lnTo>
                    <a:pt x="1055101" y="2132310"/>
                  </a:lnTo>
                  <a:lnTo>
                    <a:pt x="1099775" y="2110434"/>
                  </a:lnTo>
                  <a:lnTo>
                    <a:pt x="1144002" y="2087624"/>
                  </a:lnTo>
                  <a:lnTo>
                    <a:pt x="1187766" y="2063883"/>
                  </a:lnTo>
                  <a:lnTo>
                    <a:pt x="1231053" y="2039220"/>
                  </a:lnTo>
                  <a:lnTo>
                    <a:pt x="1273846" y="2013640"/>
                  </a:lnTo>
                  <a:lnTo>
                    <a:pt x="1316131" y="1987149"/>
                  </a:lnTo>
                  <a:lnTo>
                    <a:pt x="1357892" y="1959754"/>
                  </a:lnTo>
                  <a:lnTo>
                    <a:pt x="1387485" y="1939442"/>
                  </a:lnTo>
                  <a:lnTo>
                    <a:pt x="46137" y="1939442"/>
                  </a:lnTo>
                  <a:lnTo>
                    <a:pt x="0" y="1939299"/>
                  </a:lnTo>
                  <a:close/>
                </a:path>
                <a:path w="2414905" h="2363470">
                  <a:moveTo>
                    <a:pt x="2414850" y="0"/>
                  </a:moveTo>
                  <a:lnTo>
                    <a:pt x="1989571" y="0"/>
                  </a:lnTo>
                  <a:lnTo>
                    <a:pt x="1989477" y="14559"/>
                  </a:lnTo>
                  <a:lnTo>
                    <a:pt x="1987918" y="63838"/>
                  </a:lnTo>
                  <a:lnTo>
                    <a:pt x="1985130" y="112952"/>
                  </a:lnTo>
                  <a:lnTo>
                    <a:pt x="1981121" y="161880"/>
                  </a:lnTo>
                  <a:lnTo>
                    <a:pt x="1975900" y="210601"/>
                  </a:lnTo>
                  <a:lnTo>
                    <a:pt x="1969475" y="259095"/>
                  </a:lnTo>
                  <a:lnTo>
                    <a:pt x="1961856" y="307341"/>
                  </a:lnTo>
                  <a:lnTo>
                    <a:pt x="1953051" y="355317"/>
                  </a:lnTo>
                  <a:lnTo>
                    <a:pt x="1943068" y="403002"/>
                  </a:lnTo>
                  <a:lnTo>
                    <a:pt x="1931916" y="450376"/>
                  </a:lnTo>
                  <a:lnTo>
                    <a:pt x="1919605" y="497417"/>
                  </a:lnTo>
                  <a:lnTo>
                    <a:pt x="1906141" y="544106"/>
                  </a:lnTo>
                  <a:lnTo>
                    <a:pt x="1891535" y="590419"/>
                  </a:lnTo>
                  <a:lnTo>
                    <a:pt x="1875795" y="636338"/>
                  </a:lnTo>
                  <a:lnTo>
                    <a:pt x="1858930" y="681840"/>
                  </a:lnTo>
                  <a:lnTo>
                    <a:pt x="1840947" y="726905"/>
                  </a:lnTo>
                  <a:lnTo>
                    <a:pt x="1821856" y="771512"/>
                  </a:lnTo>
                  <a:lnTo>
                    <a:pt x="1801666" y="815640"/>
                  </a:lnTo>
                  <a:lnTo>
                    <a:pt x="1780385" y="859268"/>
                  </a:lnTo>
                  <a:lnTo>
                    <a:pt x="1758022" y="902375"/>
                  </a:lnTo>
                  <a:lnTo>
                    <a:pt x="1734585" y="944939"/>
                  </a:lnTo>
                  <a:lnTo>
                    <a:pt x="1710084" y="986941"/>
                  </a:lnTo>
                  <a:lnTo>
                    <a:pt x="1684526" y="1028359"/>
                  </a:lnTo>
                  <a:lnTo>
                    <a:pt x="1657920" y="1069172"/>
                  </a:lnTo>
                  <a:lnTo>
                    <a:pt x="1630276" y="1109359"/>
                  </a:lnTo>
                  <a:lnTo>
                    <a:pt x="1601601" y="1148899"/>
                  </a:lnTo>
                  <a:lnTo>
                    <a:pt x="1571905" y="1187771"/>
                  </a:lnTo>
                  <a:lnTo>
                    <a:pt x="1541196" y="1225955"/>
                  </a:lnTo>
                  <a:lnTo>
                    <a:pt x="1509483" y="1263429"/>
                  </a:lnTo>
                  <a:lnTo>
                    <a:pt x="1476774" y="1300172"/>
                  </a:lnTo>
                  <a:lnTo>
                    <a:pt x="1443078" y="1336164"/>
                  </a:lnTo>
                  <a:lnTo>
                    <a:pt x="1408404" y="1371383"/>
                  </a:lnTo>
                  <a:lnTo>
                    <a:pt x="1372856" y="1405719"/>
                  </a:lnTo>
                  <a:lnTo>
                    <a:pt x="1336545" y="1439069"/>
                  </a:lnTo>
                  <a:lnTo>
                    <a:pt x="1299492" y="1471425"/>
                  </a:lnTo>
                  <a:lnTo>
                    <a:pt x="1261718" y="1502779"/>
                  </a:lnTo>
                  <a:lnTo>
                    <a:pt x="1223244" y="1533121"/>
                  </a:lnTo>
                  <a:lnTo>
                    <a:pt x="1184091" y="1562444"/>
                  </a:lnTo>
                  <a:lnTo>
                    <a:pt x="1144280" y="1590740"/>
                  </a:lnTo>
                  <a:lnTo>
                    <a:pt x="1103832" y="1617999"/>
                  </a:lnTo>
                  <a:lnTo>
                    <a:pt x="1062768" y="1644213"/>
                  </a:lnTo>
                  <a:lnTo>
                    <a:pt x="1021109" y="1669373"/>
                  </a:lnTo>
                  <a:lnTo>
                    <a:pt x="978877" y="1693472"/>
                  </a:lnTo>
                  <a:lnTo>
                    <a:pt x="936092" y="1716501"/>
                  </a:lnTo>
                  <a:lnTo>
                    <a:pt x="892775" y="1738451"/>
                  </a:lnTo>
                  <a:lnTo>
                    <a:pt x="848947" y="1759314"/>
                  </a:lnTo>
                  <a:lnTo>
                    <a:pt x="804630" y="1779081"/>
                  </a:lnTo>
                  <a:lnTo>
                    <a:pt x="759844" y="1797744"/>
                  </a:lnTo>
                  <a:lnTo>
                    <a:pt x="714611" y="1815295"/>
                  </a:lnTo>
                  <a:lnTo>
                    <a:pt x="668951" y="1831724"/>
                  </a:lnTo>
                  <a:lnTo>
                    <a:pt x="622886" y="1847024"/>
                  </a:lnTo>
                  <a:lnTo>
                    <a:pt x="576436" y="1861186"/>
                  </a:lnTo>
                  <a:lnTo>
                    <a:pt x="529623" y="1874202"/>
                  </a:lnTo>
                  <a:lnTo>
                    <a:pt x="482468" y="1886062"/>
                  </a:lnTo>
                  <a:lnTo>
                    <a:pt x="434991" y="1896760"/>
                  </a:lnTo>
                  <a:lnTo>
                    <a:pt x="387214" y="1906285"/>
                  </a:lnTo>
                  <a:lnTo>
                    <a:pt x="339158" y="1914631"/>
                  </a:lnTo>
                  <a:lnTo>
                    <a:pt x="290844" y="1921787"/>
                  </a:lnTo>
                  <a:lnTo>
                    <a:pt x="242292" y="1927747"/>
                  </a:lnTo>
                  <a:lnTo>
                    <a:pt x="193525" y="1932500"/>
                  </a:lnTo>
                  <a:lnTo>
                    <a:pt x="144562" y="1936040"/>
                  </a:lnTo>
                  <a:lnTo>
                    <a:pt x="95426" y="1938357"/>
                  </a:lnTo>
                  <a:lnTo>
                    <a:pt x="46137" y="1939442"/>
                  </a:lnTo>
                  <a:lnTo>
                    <a:pt x="1387485" y="1939442"/>
                  </a:lnTo>
                  <a:lnTo>
                    <a:pt x="1439782" y="1902274"/>
                  </a:lnTo>
                  <a:lnTo>
                    <a:pt x="1479881" y="1872202"/>
                  </a:lnTo>
                  <a:lnTo>
                    <a:pt x="1519394" y="1841249"/>
                  </a:lnTo>
                  <a:lnTo>
                    <a:pt x="1558308" y="1809423"/>
                  </a:lnTo>
                  <a:lnTo>
                    <a:pt x="1596606" y="1776729"/>
                  </a:lnTo>
                  <a:lnTo>
                    <a:pt x="1634273" y="1743174"/>
                  </a:lnTo>
                  <a:lnTo>
                    <a:pt x="1671294" y="1708763"/>
                  </a:lnTo>
                  <a:lnTo>
                    <a:pt x="1707654" y="1673503"/>
                  </a:lnTo>
                  <a:lnTo>
                    <a:pt x="1743258" y="1637483"/>
                  </a:lnTo>
                  <a:lnTo>
                    <a:pt x="1778018" y="1600793"/>
                  </a:lnTo>
                  <a:lnTo>
                    <a:pt x="1811930" y="1563448"/>
                  </a:lnTo>
                  <a:lnTo>
                    <a:pt x="1844986" y="1525465"/>
                  </a:lnTo>
                  <a:lnTo>
                    <a:pt x="1877181" y="1486858"/>
                  </a:lnTo>
                  <a:lnTo>
                    <a:pt x="1908507" y="1447642"/>
                  </a:lnTo>
                  <a:lnTo>
                    <a:pt x="1938960" y="1407833"/>
                  </a:lnTo>
                  <a:lnTo>
                    <a:pt x="1968532" y="1367446"/>
                  </a:lnTo>
                  <a:lnTo>
                    <a:pt x="1997217" y="1326496"/>
                  </a:lnTo>
                  <a:lnTo>
                    <a:pt x="2025010" y="1284998"/>
                  </a:lnTo>
                  <a:lnTo>
                    <a:pt x="2051902" y="1242968"/>
                  </a:lnTo>
                  <a:lnTo>
                    <a:pt x="2077889" y="1200420"/>
                  </a:lnTo>
                  <a:lnTo>
                    <a:pt x="2102965" y="1157371"/>
                  </a:lnTo>
                  <a:lnTo>
                    <a:pt x="2127121" y="1113835"/>
                  </a:lnTo>
                  <a:lnTo>
                    <a:pt x="2150354" y="1069827"/>
                  </a:lnTo>
                  <a:lnTo>
                    <a:pt x="2172655" y="1025363"/>
                  </a:lnTo>
                  <a:lnTo>
                    <a:pt x="2194019" y="980458"/>
                  </a:lnTo>
                  <a:lnTo>
                    <a:pt x="2214440" y="935127"/>
                  </a:lnTo>
                  <a:lnTo>
                    <a:pt x="2233911" y="889386"/>
                  </a:lnTo>
                  <a:lnTo>
                    <a:pt x="2252425" y="843249"/>
                  </a:lnTo>
                  <a:lnTo>
                    <a:pt x="2269978" y="796732"/>
                  </a:lnTo>
                  <a:lnTo>
                    <a:pt x="2286561" y="749851"/>
                  </a:lnTo>
                  <a:lnTo>
                    <a:pt x="2302170" y="702619"/>
                  </a:lnTo>
                  <a:lnTo>
                    <a:pt x="2316797" y="655054"/>
                  </a:lnTo>
                  <a:lnTo>
                    <a:pt x="2330437" y="607169"/>
                  </a:lnTo>
                  <a:lnTo>
                    <a:pt x="2343083" y="558980"/>
                  </a:lnTo>
                  <a:lnTo>
                    <a:pt x="2354729" y="510502"/>
                  </a:lnTo>
                  <a:lnTo>
                    <a:pt x="2365368" y="461751"/>
                  </a:lnTo>
                  <a:lnTo>
                    <a:pt x="2374995" y="412741"/>
                  </a:lnTo>
                  <a:lnTo>
                    <a:pt x="2383602" y="363489"/>
                  </a:lnTo>
                  <a:lnTo>
                    <a:pt x="2391184" y="314008"/>
                  </a:lnTo>
                  <a:lnTo>
                    <a:pt x="2397735" y="264315"/>
                  </a:lnTo>
                  <a:lnTo>
                    <a:pt x="2403247" y="214425"/>
                  </a:lnTo>
                  <a:lnTo>
                    <a:pt x="2407715" y="164353"/>
                  </a:lnTo>
                  <a:lnTo>
                    <a:pt x="2411133" y="114113"/>
                  </a:lnTo>
                  <a:lnTo>
                    <a:pt x="2413493" y="63722"/>
                  </a:lnTo>
                  <a:lnTo>
                    <a:pt x="2414756" y="14559"/>
                  </a:lnTo>
                  <a:lnTo>
                    <a:pt x="2414850" y="0"/>
                  </a:lnTo>
                  <a:close/>
                </a:path>
              </a:pathLst>
            </a:custGeom>
            <a:solidFill>
              <a:srgbClr val="FBB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6451" y="1477548"/>
              <a:ext cx="6524624" cy="76390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257332" y="3128549"/>
            <a:ext cx="6129655" cy="50736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110"/>
              </a:spcBef>
            </a:pPr>
            <a:r>
              <a:rPr sz="3150" spc="-14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200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3150" b="1" spc="-4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l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16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-3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b="1" spc="240" dirty="0">
                <a:solidFill>
                  <a:srgbClr val="27316F"/>
                </a:solidFill>
                <a:latin typeface="Tahoma"/>
                <a:cs typeface="Tahoma"/>
              </a:rPr>
              <a:t>B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15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180" dirty="0">
                <a:solidFill>
                  <a:srgbClr val="27316F"/>
                </a:solidFill>
                <a:latin typeface="Tahoma"/>
                <a:cs typeface="Tahoma"/>
              </a:rPr>
              <a:t>k</a:t>
            </a:r>
            <a:r>
              <a:rPr sz="3150" b="1" spc="-3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b="1" spc="235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20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7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185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3150" b="1" spc="114" dirty="0">
                <a:solidFill>
                  <a:srgbClr val="27316F"/>
                </a:solidFill>
                <a:latin typeface="Tahoma"/>
                <a:cs typeface="Tahoma"/>
              </a:rPr>
              <a:t>k  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oo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470" dirty="0">
                <a:solidFill>
                  <a:srgbClr val="27316F"/>
                </a:solidFill>
                <a:latin typeface="Verdana"/>
                <a:cs typeface="Verdana"/>
              </a:rPr>
              <a:t>, 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65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ili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95" dirty="0">
                <a:solidFill>
                  <a:srgbClr val="27316F"/>
                </a:solidFill>
                <a:latin typeface="Verdana"/>
                <a:cs typeface="Verdana"/>
              </a:rPr>
              <a:t>n  </a:t>
            </a:r>
            <a:r>
              <a:rPr sz="3150" spc="28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5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4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18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4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80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8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il</a:t>
            </a:r>
            <a:r>
              <a:rPr sz="31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45" dirty="0">
                <a:solidFill>
                  <a:srgbClr val="27316F"/>
                </a:solidFill>
                <a:latin typeface="Verdana"/>
                <a:cs typeface="Verdana"/>
              </a:rPr>
              <a:t>o 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k 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b="1" spc="175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31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3150" b="1" spc="15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-25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315" dirty="0">
                <a:solidFill>
                  <a:srgbClr val="27316F"/>
                </a:solidFill>
                <a:latin typeface="Tahoma"/>
                <a:cs typeface="Tahoma"/>
              </a:rPr>
              <a:t>m</a:t>
            </a:r>
            <a:r>
              <a:rPr sz="3150" b="1" spc="65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4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1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3150" b="1" spc="-4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150" b="1" spc="-10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  </a:t>
            </a:r>
            <a:r>
              <a:rPr sz="3150" spc="-45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48565" y="1725625"/>
            <a:ext cx="5540375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50" spc="100" dirty="0">
                <a:solidFill>
                  <a:srgbClr val="27316F"/>
                </a:solidFill>
              </a:rPr>
              <a:t>INTRODU</a:t>
            </a:r>
            <a:r>
              <a:rPr sz="5250" spc="55" dirty="0">
                <a:solidFill>
                  <a:srgbClr val="27316F"/>
                </a:solidFill>
              </a:rPr>
              <a:t>C</a:t>
            </a:r>
            <a:r>
              <a:rPr sz="5250" spc="-55" dirty="0">
                <a:solidFill>
                  <a:srgbClr val="27316F"/>
                </a:solidFill>
              </a:rPr>
              <a:t>TION</a:t>
            </a:r>
            <a:endParaRPr sz="52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87" y="-107950"/>
            <a:ext cx="18268313" cy="1040765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" y="-107950"/>
            <a:ext cx="9171940" cy="10407650"/>
            <a:chOff x="0" y="0"/>
            <a:chExt cx="9124315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24315" cy="10287000"/>
            </a:xfrm>
            <a:custGeom>
              <a:avLst/>
              <a:gdLst/>
              <a:ahLst/>
              <a:cxnLst/>
              <a:rect l="l" t="t" r="r" b="b"/>
              <a:pathLst>
                <a:path w="9124315" h="10287000">
                  <a:moveTo>
                    <a:pt x="9123742" y="0"/>
                  </a:moveTo>
                  <a:lnTo>
                    <a:pt x="0" y="0"/>
                  </a:lnTo>
                  <a:lnTo>
                    <a:pt x="0" y="10286997"/>
                  </a:lnTo>
                  <a:lnTo>
                    <a:pt x="9123742" y="10286997"/>
                  </a:lnTo>
                  <a:lnTo>
                    <a:pt x="9123742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0121" y="1326172"/>
              <a:ext cx="6524624" cy="763905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85151" rIns="0" bIns="0" rtlCol="0">
            <a:spAutoFit/>
          </a:bodyPr>
          <a:lstStyle/>
          <a:p>
            <a:pPr marL="7745730" marR="5080">
              <a:lnSpc>
                <a:spcPts val="3000"/>
              </a:lnSpc>
              <a:spcBef>
                <a:spcPts val="700"/>
              </a:spcBef>
            </a:pPr>
            <a:r>
              <a:rPr spc="140" dirty="0"/>
              <a:t>CRELAN</a:t>
            </a:r>
            <a:r>
              <a:rPr spc="-65" dirty="0"/>
              <a:t> </a:t>
            </a:r>
            <a:r>
              <a:rPr spc="180" dirty="0"/>
              <a:t>BANK</a:t>
            </a:r>
            <a:r>
              <a:rPr spc="-65" dirty="0"/>
              <a:t> </a:t>
            </a:r>
            <a:r>
              <a:rPr spc="105" dirty="0"/>
              <a:t>ATTACK </a:t>
            </a:r>
            <a:r>
              <a:rPr spc="-865" dirty="0"/>
              <a:t> </a:t>
            </a:r>
            <a:r>
              <a:rPr spc="95" dirty="0"/>
              <a:t>OVERVIEW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74223" y="2989928"/>
            <a:ext cx="6162675" cy="6530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850" spc="-1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b="1" spc="180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850" b="1" spc="-4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2850" b="1" spc="10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850" b="1" spc="-10" dirty="0">
                <a:solidFill>
                  <a:srgbClr val="27316F"/>
                </a:solidFill>
                <a:latin typeface="Tahoma"/>
                <a:cs typeface="Tahoma"/>
              </a:rPr>
              <a:t>l</a:t>
            </a:r>
            <a:r>
              <a:rPr sz="2850" b="1" spc="45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850" b="1" spc="14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850" b="1" spc="-3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2850" b="1" spc="220" dirty="0">
                <a:solidFill>
                  <a:srgbClr val="27316F"/>
                </a:solidFill>
                <a:latin typeface="Tahoma"/>
                <a:cs typeface="Tahoma"/>
              </a:rPr>
              <a:t>B</a:t>
            </a:r>
            <a:r>
              <a:rPr sz="2850" b="1" spc="45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850" b="1" spc="14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850" b="1" spc="160" dirty="0">
                <a:solidFill>
                  <a:srgbClr val="27316F"/>
                </a:solidFill>
                <a:latin typeface="Tahoma"/>
                <a:cs typeface="Tahoma"/>
              </a:rPr>
              <a:t>k</a:t>
            </a:r>
            <a:r>
              <a:rPr sz="2850" b="1" spc="-3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2850" b="1" spc="215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850" b="1" spc="20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2850" b="1" spc="50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2850" b="1" spc="65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850" b="1" spc="165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850" b="1" spc="160" dirty="0">
                <a:solidFill>
                  <a:srgbClr val="27316F"/>
                </a:solidFill>
                <a:latin typeface="Tahoma"/>
                <a:cs typeface="Tahoma"/>
              </a:rPr>
              <a:t>k</a:t>
            </a:r>
            <a:r>
              <a:rPr sz="2850" b="1" spc="-9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9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19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-19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d  </a:t>
            </a:r>
            <a:r>
              <a:rPr sz="2850" spc="-3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5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9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15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7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8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85" dirty="0">
                <a:solidFill>
                  <a:srgbClr val="27316F"/>
                </a:solidFill>
                <a:latin typeface="Verdana"/>
                <a:cs typeface="Verdana"/>
              </a:rPr>
              <a:t>n  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8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5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19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3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5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5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40" dirty="0">
                <a:solidFill>
                  <a:srgbClr val="27316F"/>
                </a:solidFill>
                <a:latin typeface="Verdana"/>
                <a:cs typeface="Verdana"/>
              </a:rPr>
              <a:t>o  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434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1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9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lang="en-IN" sz="2850" spc="-260" dirty="0">
                <a:solidFill>
                  <a:srgbClr val="27316F"/>
                </a:solidFill>
                <a:latin typeface="Verdana"/>
                <a:cs typeface="Verdana"/>
              </a:rPr>
              <a:t>(two armed robbers)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170" dirty="0">
                <a:solidFill>
                  <a:srgbClr val="27316F"/>
                </a:solidFill>
                <a:latin typeface="Verdana"/>
                <a:cs typeface="Verdana"/>
              </a:rPr>
              <a:t>x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it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5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2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85" dirty="0">
                <a:solidFill>
                  <a:srgbClr val="27316F"/>
                </a:solidFill>
                <a:latin typeface="Verdana"/>
                <a:cs typeface="Verdana"/>
              </a:rPr>
              <a:t>n  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4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2850" spc="-195" dirty="0">
                <a:solidFill>
                  <a:srgbClr val="27316F"/>
                </a:solidFill>
                <a:latin typeface="Verdana"/>
                <a:cs typeface="Verdana"/>
              </a:rPr>
              <a:t>'</a:t>
            </a:r>
            <a:r>
              <a:rPr sz="2850" spc="-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14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85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8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425" dirty="0">
                <a:solidFill>
                  <a:srgbClr val="27316F"/>
                </a:solidFill>
                <a:latin typeface="Verdana"/>
                <a:cs typeface="Verdana"/>
              </a:rPr>
              <a:t>,  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7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ee</a:t>
            </a:r>
            <a:r>
              <a:rPr sz="2850" spc="15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7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30" dirty="0">
                <a:solidFill>
                  <a:srgbClr val="27316F"/>
                </a:solidFill>
                <a:latin typeface="Verdana"/>
                <a:cs typeface="Verdana"/>
              </a:rPr>
              <a:t>t  </a:t>
            </a:r>
            <a:r>
              <a:rPr sz="2850" b="1" spc="90" dirty="0">
                <a:solidFill>
                  <a:srgbClr val="27316F"/>
                </a:solidFill>
                <a:latin typeface="Tahoma"/>
                <a:cs typeface="Tahoma"/>
              </a:rPr>
              <a:t>defense</a:t>
            </a:r>
            <a:r>
              <a:rPr sz="2850" b="1" spc="-3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2850" b="1" spc="70" dirty="0">
                <a:solidFill>
                  <a:srgbClr val="27316F"/>
                </a:solidFill>
                <a:latin typeface="Tahoma"/>
                <a:cs typeface="Tahoma"/>
              </a:rPr>
              <a:t>mechanisms</a:t>
            </a:r>
            <a:r>
              <a:rPr sz="2850" spc="7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lang="en-IN" sz="2850" spc="70" dirty="0">
                <a:solidFill>
                  <a:srgbClr val="27316F"/>
                </a:solidFill>
                <a:latin typeface="Verdana"/>
                <a:cs typeface="Verdana"/>
              </a:rPr>
              <a:t> It is identified by Salah Abdeslam and </a:t>
            </a:r>
            <a:r>
              <a:rPr lang="en-IN" sz="2850" spc="70" dirty="0" err="1">
                <a:solidFill>
                  <a:srgbClr val="27316F"/>
                </a:solidFill>
                <a:latin typeface="Verdana"/>
                <a:cs typeface="Verdana"/>
              </a:rPr>
              <a:t>Sofien</a:t>
            </a:r>
            <a:r>
              <a:rPr lang="en-IN" sz="2850" spc="70" dirty="0">
                <a:solidFill>
                  <a:srgbClr val="27316F"/>
                </a:solidFill>
                <a:latin typeface="Verdana"/>
                <a:cs typeface="Verdana"/>
              </a:rPr>
              <a:t> Ayari).</a:t>
            </a:r>
            <a:endParaRPr sz="28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135338" y="0"/>
            <a:ext cx="9152890" cy="10287000"/>
            <a:chOff x="9135338" y="0"/>
            <a:chExt cx="9152890" cy="10287000"/>
          </a:xfrm>
        </p:grpSpPr>
        <p:sp>
          <p:nvSpPr>
            <p:cNvPr id="4" name="object 4"/>
            <p:cNvSpPr/>
            <p:nvPr/>
          </p:nvSpPr>
          <p:spPr>
            <a:xfrm>
              <a:off x="9135338" y="0"/>
              <a:ext cx="9152890" cy="10287000"/>
            </a:xfrm>
            <a:custGeom>
              <a:avLst/>
              <a:gdLst/>
              <a:ahLst/>
              <a:cxnLst/>
              <a:rect l="l" t="t" r="r" b="b"/>
              <a:pathLst>
                <a:path w="9152890" h="10287000">
                  <a:moveTo>
                    <a:pt x="0" y="0"/>
                  </a:moveTo>
                  <a:lnTo>
                    <a:pt x="0" y="10286997"/>
                  </a:lnTo>
                  <a:lnTo>
                    <a:pt x="9152660" y="10286997"/>
                  </a:lnTo>
                  <a:lnTo>
                    <a:pt x="91526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1309" y="1321841"/>
              <a:ext cx="6524624" cy="763905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01748" y="1704238"/>
            <a:ext cx="6047740" cy="5854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50" spc="145" dirty="0"/>
              <a:t>ATTACK</a:t>
            </a:r>
            <a:r>
              <a:rPr sz="3650" spc="-85" dirty="0"/>
              <a:t> </a:t>
            </a:r>
            <a:r>
              <a:rPr sz="3650" spc="185" dirty="0"/>
              <a:t>METHODOLOGY</a:t>
            </a:r>
            <a:endParaRPr sz="3650"/>
          </a:p>
        </p:txBody>
      </p:sp>
      <p:sp>
        <p:nvSpPr>
          <p:cNvPr id="7" name="object 7"/>
          <p:cNvSpPr txBox="1"/>
          <p:nvPr/>
        </p:nvSpPr>
        <p:spPr>
          <a:xfrm>
            <a:off x="1810905" y="3205359"/>
            <a:ext cx="6083935" cy="482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spc="-1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135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00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9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000" spc="1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-20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114" dirty="0">
                <a:solidFill>
                  <a:srgbClr val="27316F"/>
                </a:solidFill>
                <a:latin typeface="Verdana"/>
                <a:cs typeface="Verdana"/>
              </a:rPr>
              <a:t>d  </a:t>
            </a:r>
            <a:r>
              <a:rPr sz="300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-20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b="1" spc="175" dirty="0">
                <a:solidFill>
                  <a:srgbClr val="27316F"/>
                </a:solidFill>
                <a:latin typeface="Tahoma"/>
                <a:cs typeface="Tahoma"/>
              </a:rPr>
              <a:t>p</a:t>
            </a:r>
            <a:r>
              <a:rPr sz="3000" b="1" spc="145" dirty="0">
                <a:solidFill>
                  <a:srgbClr val="27316F"/>
                </a:solidFill>
                <a:latin typeface="Tahoma"/>
                <a:cs typeface="Tahoma"/>
              </a:rPr>
              <a:t>h</a:t>
            </a:r>
            <a:r>
              <a:rPr sz="300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000" b="1" spc="40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000" b="1" spc="145" dirty="0">
                <a:solidFill>
                  <a:srgbClr val="27316F"/>
                </a:solidFill>
                <a:latin typeface="Tahoma"/>
                <a:cs typeface="Tahoma"/>
              </a:rPr>
              <a:t>h</a:t>
            </a:r>
            <a:r>
              <a:rPr sz="300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000" b="1" spc="16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000" b="1" spc="210" dirty="0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sz="3000" b="1" spc="-3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000" b="1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000" b="1" spc="105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000" b="1" spc="175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3000" b="1" spc="145" dirty="0">
                <a:solidFill>
                  <a:srgbClr val="27316F"/>
                </a:solidFill>
                <a:latin typeface="Tahoma"/>
                <a:cs typeface="Tahoma"/>
              </a:rPr>
              <a:t>hn</a:t>
            </a:r>
            <a:r>
              <a:rPr sz="300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000" b="1" spc="175" dirty="0">
                <a:solidFill>
                  <a:srgbClr val="27316F"/>
                </a:solidFill>
                <a:latin typeface="Tahoma"/>
                <a:cs typeface="Tahoma"/>
              </a:rPr>
              <a:t>q</a:t>
            </a:r>
            <a:r>
              <a:rPr sz="3000" b="1" spc="135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3000" b="1" spc="105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000" b="1" spc="35" dirty="0">
                <a:solidFill>
                  <a:srgbClr val="27316F"/>
                </a:solidFill>
                <a:latin typeface="Tahoma"/>
                <a:cs typeface="Tahoma"/>
              </a:rPr>
              <a:t>s  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000" spc="13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90" dirty="0">
                <a:solidFill>
                  <a:srgbClr val="27316F"/>
                </a:solidFill>
                <a:latin typeface="Verdana"/>
                <a:cs typeface="Verdana"/>
              </a:rPr>
              <a:t>n  </a:t>
            </a:r>
            <a:r>
              <a:rPr sz="300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000" spc="12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135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-75" dirty="0">
                <a:solidFill>
                  <a:srgbClr val="27316F"/>
                </a:solidFill>
                <a:latin typeface="Verdana"/>
                <a:cs typeface="Verdana"/>
              </a:rPr>
              <a:t>z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95" dirty="0">
                <a:solidFill>
                  <a:srgbClr val="27316F"/>
                </a:solidFill>
                <a:latin typeface="Verdana"/>
                <a:cs typeface="Verdana"/>
              </a:rPr>
              <a:t>cc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135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000" spc="15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2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2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000" spc="-204" dirty="0">
                <a:solidFill>
                  <a:srgbClr val="27316F"/>
                </a:solidFill>
                <a:latin typeface="Verdana"/>
                <a:cs typeface="Verdana"/>
              </a:rPr>
              <a:t>'</a:t>
            </a:r>
            <a:r>
              <a:rPr sz="300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13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17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459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1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135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-8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4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-80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00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ee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130" dirty="0">
                <a:solidFill>
                  <a:srgbClr val="27316F"/>
                </a:solidFill>
                <a:latin typeface="Verdana"/>
                <a:cs typeface="Verdana"/>
              </a:rPr>
              <a:t>g  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000" spc="-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8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000" spc="125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125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000" spc="-450" dirty="0">
                <a:solidFill>
                  <a:srgbClr val="27316F"/>
                </a:solidFill>
                <a:latin typeface="Verdana"/>
                <a:cs typeface="Verdana"/>
              </a:rPr>
              <a:t>,  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12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300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18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135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26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11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000" spc="-15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000" spc="15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80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11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12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15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000" spc="-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00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459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6040">
              <a:lnSpc>
                <a:spcPct val="99800"/>
              </a:lnSpc>
              <a:spcBef>
                <a:spcPts val="100"/>
              </a:spcBef>
            </a:pPr>
            <a:r>
              <a:rPr spc="75" dirty="0"/>
              <a:t>Phishing </a:t>
            </a:r>
            <a:r>
              <a:rPr spc="30" dirty="0"/>
              <a:t>attacks </a:t>
            </a:r>
            <a:r>
              <a:rPr spc="5" dirty="0"/>
              <a:t>are </a:t>
            </a:r>
            <a:r>
              <a:rPr spc="70" dirty="0"/>
              <a:t>the </a:t>
            </a:r>
            <a:r>
              <a:rPr spc="75" dirty="0"/>
              <a:t> </a:t>
            </a:r>
            <a:r>
              <a:rPr spc="50" dirty="0"/>
              <a:t>practice </a:t>
            </a:r>
            <a:r>
              <a:rPr spc="15" dirty="0"/>
              <a:t>of </a:t>
            </a:r>
            <a:r>
              <a:rPr spc="85" dirty="0"/>
              <a:t>sending </a:t>
            </a:r>
            <a:r>
              <a:rPr spc="60" dirty="0"/>
              <a:t>fraudulent </a:t>
            </a:r>
            <a:r>
              <a:rPr spc="65" dirty="0"/>
              <a:t> </a:t>
            </a:r>
            <a:r>
              <a:rPr spc="80" dirty="0"/>
              <a:t>communications</a:t>
            </a:r>
            <a:r>
              <a:rPr spc="-60" dirty="0"/>
              <a:t> </a:t>
            </a:r>
            <a:r>
              <a:rPr spc="40" dirty="0"/>
              <a:t>that</a:t>
            </a:r>
            <a:r>
              <a:rPr spc="-55" dirty="0"/>
              <a:t> </a:t>
            </a:r>
            <a:r>
              <a:rPr spc="50" dirty="0"/>
              <a:t>appear</a:t>
            </a:r>
            <a:r>
              <a:rPr spc="-55" dirty="0"/>
              <a:t> </a:t>
            </a:r>
            <a:r>
              <a:rPr spc="20" dirty="0"/>
              <a:t>to </a:t>
            </a:r>
            <a:r>
              <a:rPr spc="-760" dirty="0"/>
              <a:t> </a:t>
            </a:r>
            <a:r>
              <a:rPr spc="130" dirty="0"/>
              <a:t>come</a:t>
            </a:r>
            <a:r>
              <a:rPr spc="-60" dirty="0"/>
              <a:t> </a:t>
            </a:r>
            <a:r>
              <a:rPr spc="105" dirty="0"/>
              <a:t>from</a:t>
            </a:r>
            <a:r>
              <a:rPr spc="-60" dirty="0"/>
              <a:t> </a:t>
            </a:r>
            <a:r>
              <a:rPr spc="20" dirty="0"/>
              <a:t>a</a:t>
            </a:r>
            <a:r>
              <a:rPr spc="-55" dirty="0"/>
              <a:t> </a:t>
            </a:r>
            <a:r>
              <a:rPr spc="50" dirty="0"/>
              <a:t>reputable</a:t>
            </a:r>
            <a:r>
              <a:rPr spc="-60" dirty="0"/>
              <a:t> </a:t>
            </a:r>
            <a:r>
              <a:rPr spc="10" dirty="0"/>
              <a:t>source.</a:t>
            </a:r>
          </a:p>
          <a:p>
            <a:pPr marL="12700" marR="5080">
              <a:lnSpc>
                <a:spcPct val="99600"/>
              </a:lnSpc>
              <a:spcBef>
                <a:spcPts val="60"/>
              </a:spcBef>
            </a:pPr>
            <a:r>
              <a:rPr spc="-445" dirty="0"/>
              <a:t>I</a:t>
            </a:r>
            <a:r>
              <a:rPr spc="20" dirty="0"/>
              <a:t>t</a:t>
            </a:r>
            <a:r>
              <a:rPr spc="-50" dirty="0"/>
              <a:t> </a:t>
            </a:r>
            <a:r>
              <a:rPr spc="-20" dirty="0"/>
              <a:t>is</a:t>
            </a:r>
            <a:r>
              <a:rPr spc="-50" dirty="0"/>
              <a:t> </a:t>
            </a:r>
            <a:r>
              <a:rPr spc="100" dirty="0"/>
              <a:t>u</a:t>
            </a:r>
            <a:r>
              <a:rPr spc="-10" dirty="0"/>
              <a:t>s</a:t>
            </a:r>
            <a:r>
              <a:rPr spc="100" dirty="0"/>
              <a:t>u</a:t>
            </a:r>
            <a:r>
              <a:rPr spc="15" dirty="0"/>
              <a:t>a</a:t>
            </a:r>
            <a:r>
              <a:rPr spc="-40" dirty="0"/>
              <a:t>l</a:t>
            </a:r>
            <a:r>
              <a:rPr spc="-15" dirty="0"/>
              <a:t>ly</a:t>
            </a:r>
            <a:r>
              <a:rPr spc="-50" dirty="0"/>
              <a:t> </a:t>
            </a:r>
            <a:r>
              <a:rPr spc="145" dirty="0"/>
              <a:t>d</a:t>
            </a:r>
            <a:r>
              <a:rPr spc="65" dirty="0"/>
              <a:t>o</a:t>
            </a:r>
            <a:r>
              <a:rPr spc="125" dirty="0"/>
              <a:t>n</a:t>
            </a:r>
            <a:r>
              <a:rPr spc="70" dirty="0"/>
              <a:t>e</a:t>
            </a:r>
            <a:r>
              <a:rPr spc="-50" dirty="0"/>
              <a:t> </a:t>
            </a:r>
            <a:r>
              <a:rPr spc="15" dirty="0"/>
              <a:t>t</a:t>
            </a:r>
            <a:r>
              <a:rPr spc="110" dirty="0"/>
              <a:t>h</a:t>
            </a:r>
            <a:r>
              <a:rPr spc="-70" dirty="0"/>
              <a:t>r</a:t>
            </a:r>
            <a:r>
              <a:rPr spc="65" dirty="0"/>
              <a:t>o</a:t>
            </a:r>
            <a:r>
              <a:rPr spc="100" dirty="0"/>
              <a:t>u</a:t>
            </a:r>
            <a:r>
              <a:rPr spc="160" dirty="0"/>
              <a:t>g</a:t>
            </a:r>
            <a:r>
              <a:rPr spc="114" dirty="0"/>
              <a:t>h</a:t>
            </a:r>
            <a:r>
              <a:rPr spc="-50" dirty="0"/>
              <a:t> </a:t>
            </a:r>
            <a:r>
              <a:rPr spc="65" dirty="0"/>
              <a:t>e</a:t>
            </a:r>
            <a:r>
              <a:rPr spc="254" dirty="0"/>
              <a:t>m</a:t>
            </a:r>
            <a:r>
              <a:rPr spc="15" dirty="0"/>
              <a:t>a</a:t>
            </a:r>
            <a:r>
              <a:rPr spc="-40" dirty="0"/>
              <a:t>i</a:t>
            </a:r>
            <a:r>
              <a:rPr spc="-110" dirty="0"/>
              <a:t>l.  </a:t>
            </a:r>
            <a:r>
              <a:rPr spc="55" dirty="0"/>
              <a:t>The </a:t>
            </a:r>
            <a:r>
              <a:rPr spc="45" dirty="0"/>
              <a:t>goal </a:t>
            </a:r>
            <a:r>
              <a:rPr spc="-20" dirty="0"/>
              <a:t>is </a:t>
            </a:r>
            <a:r>
              <a:rPr spc="20" dirty="0"/>
              <a:t>to </a:t>
            </a:r>
            <a:r>
              <a:rPr spc="-5" dirty="0"/>
              <a:t>steal </a:t>
            </a:r>
            <a:r>
              <a:rPr spc="15" dirty="0"/>
              <a:t>sensitive </a:t>
            </a:r>
            <a:r>
              <a:rPr spc="20" dirty="0"/>
              <a:t> </a:t>
            </a:r>
            <a:r>
              <a:rPr spc="45" dirty="0"/>
              <a:t>data </a:t>
            </a:r>
            <a:r>
              <a:rPr spc="5" dirty="0"/>
              <a:t>like </a:t>
            </a:r>
            <a:r>
              <a:rPr spc="40" dirty="0"/>
              <a:t>credit </a:t>
            </a:r>
            <a:r>
              <a:rPr spc="55" dirty="0"/>
              <a:t>card </a:t>
            </a:r>
            <a:r>
              <a:rPr spc="95" dirty="0"/>
              <a:t>and </a:t>
            </a:r>
            <a:r>
              <a:rPr spc="50" dirty="0"/>
              <a:t>login </a:t>
            </a:r>
            <a:r>
              <a:rPr spc="55" dirty="0"/>
              <a:t> </a:t>
            </a:r>
            <a:r>
              <a:rPr spc="20" dirty="0"/>
              <a:t>information, </a:t>
            </a:r>
            <a:r>
              <a:rPr spc="15" dirty="0"/>
              <a:t>or </a:t>
            </a:r>
            <a:r>
              <a:rPr spc="20" dirty="0"/>
              <a:t>to </a:t>
            </a:r>
            <a:r>
              <a:rPr dirty="0"/>
              <a:t>install </a:t>
            </a:r>
            <a:r>
              <a:rPr spc="5" dirty="0"/>
              <a:t> </a:t>
            </a:r>
            <a:r>
              <a:rPr spc="35" dirty="0"/>
              <a:t>malware </a:t>
            </a:r>
            <a:r>
              <a:rPr spc="90" dirty="0"/>
              <a:t>on </a:t>
            </a:r>
            <a:r>
              <a:rPr spc="70" dirty="0"/>
              <a:t>the </a:t>
            </a:r>
            <a:r>
              <a:rPr spc="25" dirty="0"/>
              <a:t>victim’s </a:t>
            </a:r>
            <a:r>
              <a:rPr spc="30" dirty="0"/>
              <a:t> </a:t>
            </a:r>
            <a:r>
              <a:rPr spc="60" dirty="0"/>
              <a:t>machine.</a:t>
            </a:r>
            <a:r>
              <a:rPr spc="-60" dirty="0"/>
              <a:t> </a:t>
            </a:r>
            <a:r>
              <a:rPr spc="75" dirty="0"/>
              <a:t>Phishing</a:t>
            </a:r>
            <a:r>
              <a:rPr spc="-60" dirty="0"/>
              <a:t> </a:t>
            </a:r>
            <a:r>
              <a:rPr spc="-20" dirty="0"/>
              <a:t>is</a:t>
            </a:r>
            <a:r>
              <a:rPr spc="-60" dirty="0"/>
              <a:t> </a:t>
            </a:r>
            <a:r>
              <a:rPr spc="20" dirty="0"/>
              <a:t>a</a:t>
            </a:r>
            <a:r>
              <a:rPr spc="-55" dirty="0"/>
              <a:t> </a:t>
            </a:r>
            <a:r>
              <a:rPr spc="145" dirty="0"/>
              <a:t>common </a:t>
            </a:r>
            <a:r>
              <a:rPr spc="-765" dirty="0"/>
              <a:t> </a:t>
            </a:r>
            <a:r>
              <a:rPr spc="50" dirty="0"/>
              <a:t>type </a:t>
            </a:r>
            <a:r>
              <a:rPr spc="15" dirty="0"/>
              <a:t>of </a:t>
            </a:r>
            <a:r>
              <a:rPr spc="55" dirty="0"/>
              <a:t>cyber </a:t>
            </a:r>
            <a:r>
              <a:rPr spc="40" dirty="0"/>
              <a:t>attack that </a:t>
            </a:r>
            <a:r>
              <a:rPr spc="45" dirty="0"/>
              <a:t> </a:t>
            </a:r>
            <a:r>
              <a:rPr spc="35" dirty="0"/>
              <a:t>everyone </a:t>
            </a:r>
            <a:r>
              <a:rPr spc="65" dirty="0"/>
              <a:t>should </a:t>
            </a:r>
            <a:r>
              <a:rPr spc="15" dirty="0"/>
              <a:t>learn </a:t>
            </a:r>
            <a:r>
              <a:rPr spc="65" dirty="0"/>
              <a:t>about </a:t>
            </a:r>
            <a:r>
              <a:rPr spc="40" dirty="0"/>
              <a:t>in </a:t>
            </a:r>
            <a:r>
              <a:rPr spc="45" dirty="0"/>
              <a:t> </a:t>
            </a:r>
            <a:r>
              <a:rPr spc="35" dirty="0"/>
              <a:t>order</a:t>
            </a:r>
            <a:r>
              <a:rPr spc="-55" dirty="0"/>
              <a:t> </a:t>
            </a:r>
            <a:r>
              <a:rPr spc="20" dirty="0"/>
              <a:t>to</a:t>
            </a:r>
            <a:r>
              <a:rPr spc="-55" dirty="0"/>
              <a:t> </a:t>
            </a:r>
            <a:r>
              <a:rPr spc="50" dirty="0"/>
              <a:t>protect</a:t>
            </a:r>
            <a:r>
              <a:rPr spc="-50" dirty="0"/>
              <a:t> </a:t>
            </a:r>
            <a:r>
              <a:rPr spc="25" dirty="0"/>
              <a:t>themselves.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4975" y="754698"/>
            <a:ext cx="5405120" cy="212661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694690" marR="5080" indent="-682625">
              <a:lnSpc>
                <a:spcPts val="8250"/>
              </a:lnSpc>
              <a:spcBef>
                <a:spcPts val="244"/>
              </a:spcBef>
            </a:pPr>
            <a:r>
              <a:rPr sz="6900" spc="350" dirty="0">
                <a:solidFill>
                  <a:srgbClr val="000000"/>
                </a:solidFill>
              </a:rPr>
              <a:t>U</a:t>
            </a:r>
            <a:r>
              <a:rPr sz="6900" spc="345" dirty="0">
                <a:solidFill>
                  <a:srgbClr val="000000"/>
                </a:solidFill>
              </a:rPr>
              <a:t>n</a:t>
            </a:r>
            <a:r>
              <a:rPr sz="6900" spc="400" dirty="0">
                <a:solidFill>
                  <a:srgbClr val="000000"/>
                </a:solidFill>
              </a:rPr>
              <a:t>d</a:t>
            </a:r>
            <a:r>
              <a:rPr sz="6900" spc="195" dirty="0">
                <a:solidFill>
                  <a:srgbClr val="000000"/>
                </a:solidFill>
              </a:rPr>
              <a:t>e</a:t>
            </a:r>
            <a:r>
              <a:rPr sz="6900" spc="-114" dirty="0">
                <a:solidFill>
                  <a:srgbClr val="000000"/>
                </a:solidFill>
              </a:rPr>
              <a:t>r</a:t>
            </a:r>
            <a:r>
              <a:rPr sz="6900" dirty="0">
                <a:solidFill>
                  <a:srgbClr val="000000"/>
                </a:solidFill>
              </a:rPr>
              <a:t>s</a:t>
            </a:r>
            <a:r>
              <a:rPr sz="6900" spc="55" dirty="0">
                <a:solidFill>
                  <a:srgbClr val="000000"/>
                </a:solidFill>
              </a:rPr>
              <a:t>t</a:t>
            </a:r>
            <a:r>
              <a:rPr sz="6900" spc="60" dirty="0">
                <a:solidFill>
                  <a:srgbClr val="000000"/>
                </a:solidFill>
              </a:rPr>
              <a:t>a</a:t>
            </a:r>
            <a:r>
              <a:rPr sz="6900" spc="345" dirty="0">
                <a:solidFill>
                  <a:srgbClr val="000000"/>
                </a:solidFill>
              </a:rPr>
              <a:t>n</a:t>
            </a:r>
            <a:r>
              <a:rPr sz="6900" spc="260" dirty="0">
                <a:solidFill>
                  <a:srgbClr val="000000"/>
                </a:solidFill>
              </a:rPr>
              <a:t>d  </a:t>
            </a:r>
            <a:r>
              <a:rPr sz="6900" spc="215" dirty="0">
                <a:solidFill>
                  <a:srgbClr val="000000"/>
                </a:solidFill>
              </a:rPr>
              <a:t>Phishing</a:t>
            </a:r>
            <a:endParaRPr sz="69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794" y="3451174"/>
            <a:ext cx="9143999" cy="51530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135338" y="0"/>
            <a:ext cx="9152890" cy="10287000"/>
            <a:chOff x="9135338" y="0"/>
            <a:chExt cx="9152890" cy="10287000"/>
          </a:xfrm>
        </p:grpSpPr>
        <p:sp>
          <p:nvSpPr>
            <p:cNvPr id="4" name="object 4"/>
            <p:cNvSpPr/>
            <p:nvPr/>
          </p:nvSpPr>
          <p:spPr>
            <a:xfrm>
              <a:off x="9135338" y="0"/>
              <a:ext cx="9152890" cy="10287000"/>
            </a:xfrm>
            <a:custGeom>
              <a:avLst/>
              <a:gdLst/>
              <a:ahLst/>
              <a:cxnLst/>
              <a:rect l="l" t="t" r="r" b="b"/>
              <a:pathLst>
                <a:path w="9152890" h="10287000">
                  <a:moveTo>
                    <a:pt x="0" y="0"/>
                  </a:moveTo>
                  <a:lnTo>
                    <a:pt x="0" y="10286997"/>
                  </a:lnTo>
                  <a:lnTo>
                    <a:pt x="9152660" y="10286997"/>
                  </a:lnTo>
                  <a:lnTo>
                    <a:pt x="91526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1309" y="1321841"/>
              <a:ext cx="6524624" cy="763905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01748" y="1704238"/>
            <a:ext cx="4143375" cy="98933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790"/>
              </a:spcBef>
            </a:pPr>
            <a:r>
              <a:rPr sz="3450" spc="10" dirty="0"/>
              <a:t>VULNERABILITIES  </a:t>
            </a:r>
            <a:r>
              <a:rPr sz="3450" spc="-175" dirty="0">
                <a:latin typeface="Verdana"/>
                <a:cs typeface="Verdana"/>
              </a:rPr>
              <a:t>EXPLOITED</a:t>
            </a:r>
            <a:endParaRPr sz="34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0892" y="3190119"/>
            <a:ext cx="6057900" cy="507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19734">
              <a:lnSpc>
                <a:spcPct val="117100"/>
              </a:lnSpc>
              <a:spcBef>
                <a:spcPts val="95"/>
              </a:spcBef>
            </a:pPr>
            <a:r>
              <a:rPr sz="3150" spc="-14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200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3150" b="1" spc="-4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l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16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-3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b="1" spc="240" dirty="0">
                <a:solidFill>
                  <a:srgbClr val="27316F"/>
                </a:solidFill>
                <a:latin typeface="Tahoma"/>
                <a:cs typeface="Tahoma"/>
              </a:rPr>
              <a:t>B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15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180" dirty="0">
                <a:solidFill>
                  <a:srgbClr val="27316F"/>
                </a:solidFill>
                <a:latin typeface="Tahoma"/>
                <a:cs typeface="Tahoma"/>
              </a:rPr>
              <a:t>k</a:t>
            </a:r>
            <a:r>
              <a:rPr sz="3150" b="1" spc="-3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b="1" spc="235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20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7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185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3150" b="1" spc="114" dirty="0">
                <a:solidFill>
                  <a:srgbClr val="27316F"/>
                </a:solidFill>
                <a:latin typeface="Tahoma"/>
                <a:cs typeface="Tahoma"/>
              </a:rPr>
              <a:t>k 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90" dirty="0">
                <a:solidFill>
                  <a:srgbClr val="27316F"/>
                </a:solidFill>
                <a:latin typeface="Verdana"/>
                <a:cs typeface="Verdana"/>
              </a:rPr>
              <a:t>x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5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spc="16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215" dirty="0">
                <a:solidFill>
                  <a:srgbClr val="27316F"/>
                </a:solidFill>
                <a:latin typeface="Verdana"/>
                <a:cs typeface="Verdana"/>
              </a:rPr>
              <a:t>'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-5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b="1" spc="-1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b="1" spc="-10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b="1" spc="-18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b="1" spc="-10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b="1" spc="-22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b="1" spc="-35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endParaRPr sz="3150">
              <a:latin typeface="Verdana"/>
              <a:cs typeface="Verdana"/>
            </a:endParaRPr>
          </a:p>
          <a:p>
            <a:pPr marL="12700" marR="5080">
              <a:lnSpc>
                <a:spcPct val="116700"/>
              </a:lnSpc>
              <a:spcBef>
                <a:spcPts val="15"/>
              </a:spcBef>
            </a:pPr>
            <a:r>
              <a:rPr sz="3150" b="1" spc="-13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b="1" spc="-7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b="1" spc="135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b="1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b="1" spc="-17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b="1" spc="-204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b="1" spc="-7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b="1" spc="-21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b="1" spc="-8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b="1" spc="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b="1" spc="-7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b="1" spc="-8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b="1" spc="-24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b="1" spc="-10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b="1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-1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b="1" spc="-35" dirty="0">
                <a:solidFill>
                  <a:srgbClr val="27316F"/>
                </a:solidFill>
                <a:latin typeface="Verdana"/>
                <a:cs typeface="Verdana"/>
              </a:rPr>
              <a:t>mp</a:t>
            </a:r>
            <a:r>
              <a:rPr sz="3150" b="1" spc="-13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b="1" spc="-1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b="1" spc="-22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b="1" spc="-1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b="1" spc="-7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b="1" spc="-204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b="1" spc="-1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b="1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b="1" spc="-8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b="1" spc="-22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b="1" spc="-13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b="1" spc="-10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b="1" spc="-17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b="1" spc="-19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-2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b="1" spc="-19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b="1" spc="-17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b="1" spc="-24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b="1" spc="-1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b="1" spc="-5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b="1" spc="-1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b="1" spc="-204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b="1" spc="-2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4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spc="-165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ili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ll</a:t>
            </a:r>
            <a:r>
              <a:rPr sz="3150" spc="1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45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0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sz="31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spc="-14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18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27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90" dirty="0">
                <a:solidFill>
                  <a:srgbClr val="27316F"/>
                </a:solidFill>
                <a:latin typeface="Verdana"/>
                <a:cs typeface="Verdana"/>
              </a:rPr>
              <a:t>x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sz="31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3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4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7951470" cy="9116695"/>
            <a:chOff x="0" y="0"/>
            <a:chExt cx="7951470" cy="911669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414905" cy="2363470"/>
            </a:xfrm>
            <a:custGeom>
              <a:avLst/>
              <a:gdLst/>
              <a:ahLst/>
              <a:cxnLst/>
              <a:rect l="l" t="t" r="r" b="b"/>
              <a:pathLst>
                <a:path w="2414905" h="2363470">
                  <a:moveTo>
                    <a:pt x="0" y="1939299"/>
                  </a:moveTo>
                  <a:lnTo>
                    <a:pt x="0" y="2362847"/>
                  </a:lnTo>
                  <a:lnTo>
                    <a:pt x="120300" y="2362847"/>
                  </a:lnTo>
                  <a:lnTo>
                    <a:pt x="191911" y="2359116"/>
                  </a:lnTo>
                  <a:lnTo>
                    <a:pt x="242022" y="2355129"/>
                  </a:lnTo>
                  <a:lnTo>
                    <a:pt x="291961" y="2350095"/>
                  </a:lnTo>
                  <a:lnTo>
                    <a:pt x="341712" y="2344021"/>
                  </a:lnTo>
                  <a:lnTo>
                    <a:pt x="391261" y="2336913"/>
                  </a:lnTo>
                  <a:lnTo>
                    <a:pt x="440592" y="2328778"/>
                  </a:lnTo>
                  <a:lnTo>
                    <a:pt x="489689" y="2319622"/>
                  </a:lnTo>
                  <a:lnTo>
                    <a:pt x="538538" y="2309450"/>
                  </a:lnTo>
                  <a:lnTo>
                    <a:pt x="587123" y="2298269"/>
                  </a:lnTo>
                  <a:lnTo>
                    <a:pt x="635429" y="2286085"/>
                  </a:lnTo>
                  <a:lnTo>
                    <a:pt x="683441" y="2272904"/>
                  </a:lnTo>
                  <a:lnTo>
                    <a:pt x="731143" y="2258733"/>
                  </a:lnTo>
                  <a:lnTo>
                    <a:pt x="778520" y="2243577"/>
                  </a:lnTo>
                  <a:lnTo>
                    <a:pt x="825557" y="2227443"/>
                  </a:lnTo>
                  <a:lnTo>
                    <a:pt x="872238" y="2210336"/>
                  </a:lnTo>
                  <a:lnTo>
                    <a:pt x="918548" y="2192263"/>
                  </a:lnTo>
                  <a:lnTo>
                    <a:pt x="964472" y="2173231"/>
                  </a:lnTo>
                  <a:lnTo>
                    <a:pt x="1009995" y="2153244"/>
                  </a:lnTo>
                  <a:lnTo>
                    <a:pt x="1055101" y="2132310"/>
                  </a:lnTo>
                  <a:lnTo>
                    <a:pt x="1099775" y="2110434"/>
                  </a:lnTo>
                  <a:lnTo>
                    <a:pt x="1144002" y="2087624"/>
                  </a:lnTo>
                  <a:lnTo>
                    <a:pt x="1187766" y="2063883"/>
                  </a:lnTo>
                  <a:lnTo>
                    <a:pt x="1231053" y="2039220"/>
                  </a:lnTo>
                  <a:lnTo>
                    <a:pt x="1273846" y="2013640"/>
                  </a:lnTo>
                  <a:lnTo>
                    <a:pt x="1316131" y="1987149"/>
                  </a:lnTo>
                  <a:lnTo>
                    <a:pt x="1357892" y="1959754"/>
                  </a:lnTo>
                  <a:lnTo>
                    <a:pt x="1387485" y="1939442"/>
                  </a:lnTo>
                  <a:lnTo>
                    <a:pt x="46137" y="1939442"/>
                  </a:lnTo>
                  <a:lnTo>
                    <a:pt x="0" y="1939299"/>
                  </a:lnTo>
                  <a:close/>
                </a:path>
                <a:path w="2414905" h="2363470">
                  <a:moveTo>
                    <a:pt x="2414850" y="0"/>
                  </a:moveTo>
                  <a:lnTo>
                    <a:pt x="1989571" y="0"/>
                  </a:lnTo>
                  <a:lnTo>
                    <a:pt x="1989477" y="14559"/>
                  </a:lnTo>
                  <a:lnTo>
                    <a:pt x="1987918" y="63838"/>
                  </a:lnTo>
                  <a:lnTo>
                    <a:pt x="1985130" y="112952"/>
                  </a:lnTo>
                  <a:lnTo>
                    <a:pt x="1981121" y="161880"/>
                  </a:lnTo>
                  <a:lnTo>
                    <a:pt x="1975900" y="210601"/>
                  </a:lnTo>
                  <a:lnTo>
                    <a:pt x="1969475" y="259095"/>
                  </a:lnTo>
                  <a:lnTo>
                    <a:pt x="1961856" y="307341"/>
                  </a:lnTo>
                  <a:lnTo>
                    <a:pt x="1953051" y="355317"/>
                  </a:lnTo>
                  <a:lnTo>
                    <a:pt x="1943068" y="403002"/>
                  </a:lnTo>
                  <a:lnTo>
                    <a:pt x="1931916" y="450376"/>
                  </a:lnTo>
                  <a:lnTo>
                    <a:pt x="1919605" y="497417"/>
                  </a:lnTo>
                  <a:lnTo>
                    <a:pt x="1906141" y="544106"/>
                  </a:lnTo>
                  <a:lnTo>
                    <a:pt x="1891535" y="590419"/>
                  </a:lnTo>
                  <a:lnTo>
                    <a:pt x="1875795" y="636338"/>
                  </a:lnTo>
                  <a:lnTo>
                    <a:pt x="1858930" y="681840"/>
                  </a:lnTo>
                  <a:lnTo>
                    <a:pt x="1840947" y="726905"/>
                  </a:lnTo>
                  <a:lnTo>
                    <a:pt x="1821856" y="771512"/>
                  </a:lnTo>
                  <a:lnTo>
                    <a:pt x="1801666" y="815640"/>
                  </a:lnTo>
                  <a:lnTo>
                    <a:pt x="1780385" y="859268"/>
                  </a:lnTo>
                  <a:lnTo>
                    <a:pt x="1758022" y="902375"/>
                  </a:lnTo>
                  <a:lnTo>
                    <a:pt x="1734585" y="944939"/>
                  </a:lnTo>
                  <a:lnTo>
                    <a:pt x="1710084" y="986941"/>
                  </a:lnTo>
                  <a:lnTo>
                    <a:pt x="1684526" y="1028359"/>
                  </a:lnTo>
                  <a:lnTo>
                    <a:pt x="1657920" y="1069172"/>
                  </a:lnTo>
                  <a:lnTo>
                    <a:pt x="1630276" y="1109359"/>
                  </a:lnTo>
                  <a:lnTo>
                    <a:pt x="1601601" y="1148899"/>
                  </a:lnTo>
                  <a:lnTo>
                    <a:pt x="1571905" y="1187771"/>
                  </a:lnTo>
                  <a:lnTo>
                    <a:pt x="1541196" y="1225955"/>
                  </a:lnTo>
                  <a:lnTo>
                    <a:pt x="1509483" y="1263429"/>
                  </a:lnTo>
                  <a:lnTo>
                    <a:pt x="1476774" y="1300172"/>
                  </a:lnTo>
                  <a:lnTo>
                    <a:pt x="1443078" y="1336164"/>
                  </a:lnTo>
                  <a:lnTo>
                    <a:pt x="1408404" y="1371383"/>
                  </a:lnTo>
                  <a:lnTo>
                    <a:pt x="1372856" y="1405719"/>
                  </a:lnTo>
                  <a:lnTo>
                    <a:pt x="1336545" y="1439069"/>
                  </a:lnTo>
                  <a:lnTo>
                    <a:pt x="1299492" y="1471425"/>
                  </a:lnTo>
                  <a:lnTo>
                    <a:pt x="1261718" y="1502779"/>
                  </a:lnTo>
                  <a:lnTo>
                    <a:pt x="1223244" y="1533121"/>
                  </a:lnTo>
                  <a:lnTo>
                    <a:pt x="1184091" y="1562444"/>
                  </a:lnTo>
                  <a:lnTo>
                    <a:pt x="1144280" y="1590740"/>
                  </a:lnTo>
                  <a:lnTo>
                    <a:pt x="1103832" y="1617999"/>
                  </a:lnTo>
                  <a:lnTo>
                    <a:pt x="1062768" y="1644213"/>
                  </a:lnTo>
                  <a:lnTo>
                    <a:pt x="1021109" y="1669373"/>
                  </a:lnTo>
                  <a:lnTo>
                    <a:pt x="978877" y="1693472"/>
                  </a:lnTo>
                  <a:lnTo>
                    <a:pt x="936092" y="1716501"/>
                  </a:lnTo>
                  <a:lnTo>
                    <a:pt x="892775" y="1738451"/>
                  </a:lnTo>
                  <a:lnTo>
                    <a:pt x="848947" y="1759314"/>
                  </a:lnTo>
                  <a:lnTo>
                    <a:pt x="804630" y="1779081"/>
                  </a:lnTo>
                  <a:lnTo>
                    <a:pt x="759844" y="1797744"/>
                  </a:lnTo>
                  <a:lnTo>
                    <a:pt x="714611" y="1815295"/>
                  </a:lnTo>
                  <a:lnTo>
                    <a:pt x="668951" y="1831724"/>
                  </a:lnTo>
                  <a:lnTo>
                    <a:pt x="622886" y="1847024"/>
                  </a:lnTo>
                  <a:lnTo>
                    <a:pt x="576436" y="1861186"/>
                  </a:lnTo>
                  <a:lnTo>
                    <a:pt x="529623" y="1874202"/>
                  </a:lnTo>
                  <a:lnTo>
                    <a:pt x="482468" y="1886062"/>
                  </a:lnTo>
                  <a:lnTo>
                    <a:pt x="434991" y="1896760"/>
                  </a:lnTo>
                  <a:lnTo>
                    <a:pt x="387214" y="1906285"/>
                  </a:lnTo>
                  <a:lnTo>
                    <a:pt x="339158" y="1914631"/>
                  </a:lnTo>
                  <a:lnTo>
                    <a:pt x="290844" y="1921787"/>
                  </a:lnTo>
                  <a:lnTo>
                    <a:pt x="242292" y="1927747"/>
                  </a:lnTo>
                  <a:lnTo>
                    <a:pt x="193525" y="1932500"/>
                  </a:lnTo>
                  <a:lnTo>
                    <a:pt x="144562" y="1936040"/>
                  </a:lnTo>
                  <a:lnTo>
                    <a:pt x="95426" y="1938357"/>
                  </a:lnTo>
                  <a:lnTo>
                    <a:pt x="46137" y="1939442"/>
                  </a:lnTo>
                  <a:lnTo>
                    <a:pt x="1387485" y="1939442"/>
                  </a:lnTo>
                  <a:lnTo>
                    <a:pt x="1439782" y="1902274"/>
                  </a:lnTo>
                  <a:lnTo>
                    <a:pt x="1479881" y="1872202"/>
                  </a:lnTo>
                  <a:lnTo>
                    <a:pt x="1519394" y="1841249"/>
                  </a:lnTo>
                  <a:lnTo>
                    <a:pt x="1558308" y="1809423"/>
                  </a:lnTo>
                  <a:lnTo>
                    <a:pt x="1596606" y="1776729"/>
                  </a:lnTo>
                  <a:lnTo>
                    <a:pt x="1634273" y="1743174"/>
                  </a:lnTo>
                  <a:lnTo>
                    <a:pt x="1671294" y="1708763"/>
                  </a:lnTo>
                  <a:lnTo>
                    <a:pt x="1707654" y="1673503"/>
                  </a:lnTo>
                  <a:lnTo>
                    <a:pt x="1743258" y="1637483"/>
                  </a:lnTo>
                  <a:lnTo>
                    <a:pt x="1778018" y="1600793"/>
                  </a:lnTo>
                  <a:lnTo>
                    <a:pt x="1811930" y="1563448"/>
                  </a:lnTo>
                  <a:lnTo>
                    <a:pt x="1844986" y="1525465"/>
                  </a:lnTo>
                  <a:lnTo>
                    <a:pt x="1877181" y="1486858"/>
                  </a:lnTo>
                  <a:lnTo>
                    <a:pt x="1908507" y="1447642"/>
                  </a:lnTo>
                  <a:lnTo>
                    <a:pt x="1938960" y="1407833"/>
                  </a:lnTo>
                  <a:lnTo>
                    <a:pt x="1968532" y="1367446"/>
                  </a:lnTo>
                  <a:lnTo>
                    <a:pt x="1997217" y="1326496"/>
                  </a:lnTo>
                  <a:lnTo>
                    <a:pt x="2025010" y="1284998"/>
                  </a:lnTo>
                  <a:lnTo>
                    <a:pt x="2051902" y="1242968"/>
                  </a:lnTo>
                  <a:lnTo>
                    <a:pt x="2077889" y="1200420"/>
                  </a:lnTo>
                  <a:lnTo>
                    <a:pt x="2102965" y="1157371"/>
                  </a:lnTo>
                  <a:lnTo>
                    <a:pt x="2127121" y="1113835"/>
                  </a:lnTo>
                  <a:lnTo>
                    <a:pt x="2150354" y="1069827"/>
                  </a:lnTo>
                  <a:lnTo>
                    <a:pt x="2172655" y="1025363"/>
                  </a:lnTo>
                  <a:lnTo>
                    <a:pt x="2194019" y="980458"/>
                  </a:lnTo>
                  <a:lnTo>
                    <a:pt x="2214440" y="935127"/>
                  </a:lnTo>
                  <a:lnTo>
                    <a:pt x="2233911" y="889386"/>
                  </a:lnTo>
                  <a:lnTo>
                    <a:pt x="2252425" y="843249"/>
                  </a:lnTo>
                  <a:lnTo>
                    <a:pt x="2269978" y="796732"/>
                  </a:lnTo>
                  <a:lnTo>
                    <a:pt x="2286561" y="749851"/>
                  </a:lnTo>
                  <a:lnTo>
                    <a:pt x="2302170" y="702619"/>
                  </a:lnTo>
                  <a:lnTo>
                    <a:pt x="2316797" y="655054"/>
                  </a:lnTo>
                  <a:lnTo>
                    <a:pt x="2330437" y="607169"/>
                  </a:lnTo>
                  <a:lnTo>
                    <a:pt x="2343083" y="558980"/>
                  </a:lnTo>
                  <a:lnTo>
                    <a:pt x="2354729" y="510502"/>
                  </a:lnTo>
                  <a:lnTo>
                    <a:pt x="2365368" y="461751"/>
                  </a:lnTo>
                  <a:lnTo>
                    <a:pt x="2374995" y="412741"/>
                  </a:lnTo>
                  <a:lnTo>
                    <a:pt x="2383602" y="363489"/>
                  </a:lnTo>
                  <a:lnTo>
                    <a:pt x="2391184" y="314008"/>
                  </a:lnTo>
                  <a:lnTo>
                    <a:pt x="2397735" y="264315"/>
                  </a:lnTo>
                  <a:lnTo>
                    <a:pt x="2403247" y="214425"/>
                  </a:lnTo>
                  <a:lnTo>
                    <a:pt x="2407715" y="164353"/>
                  </a:lnTo>
                  <a:lnTo>
                    <a:pt x="2411133" y="114113"/>
                  </a:lnTo>
                  <a:lnTo>
                    <a:pt x="2413493" y="63722"/>
                  </a:lnTo>
                  <a:lnTo>
                    <a:pt x="2414756" y="14559"/>
                  </a:lnTo>
                  <a:lnTo>
                    <a:pt x="2414850" y="0"/>
                  </a:lnTo>
                  <a:close/>
                </a:path>
              </a:pathLst>
            </a:custGeom>
            <a:solidFill>
              <a:srgbClr val="FBB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6451" y="1477548"/>
              <a:ext cx="6524624" cy="76390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257332" y="3128549"/>
            <a:ext cx="6108700" cy="33877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150" spc="6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20" dirty="0">
                <a:solidFill>
                  <a:srgbClr val="27316F"/>
                </a:solidFill>
                <a:latin typeface="Verdana"/>
                <a:cs typeface="Verdana"/>
              </a:rPr>
              <a:t>x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24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16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endParaRPr sz="3150">
              <a:latin typeface="Verdana"/>
              <a:cs typeface="Verdana"/>
            </a:endParaRPr>
          </a:p>
          <a:p>
            <a:pPr marL="12700" marR="5080">
              <a:lnSpc>
                <a:spcPct val="116599"/>
              </a:lnSpc>
              <a:spcBef>
                <a:spcPts val="15"/>
              </a:spcBef>
            </a:pPr>
            <a:r>
              <a:rPr sz="3150" b="1" spc="260" dirty="0">
                <a:solidFill>
                  <a:srgbClr val="27316F"/>
                </a:solidFill>
                <a:latin typeface="Tahoma"/>
                <a:cs typeface="Tahoma"/>
              </a:rPr>
              <a:t>f</a:t>
            </a:r>
            <a:r>
              <a:rPr sz="3150" b="1" spc="-35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3150" b="1" spc="190" dirty="0">
                <a:solidFill>
                  <a:srgbClr val="27316F"/>
                </a:solidFill>
                <a:latin typeface="Tahoma"/>
                <a:cs typeface="Tahoma"/>
              </a:rPr>
              <a:t>d</a:t>
            </a:r>
            <a:r>
              <a:rPr sz="31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l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15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60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-3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295" dirty="0">
                <a:solidFill>
                  <a:srgbClr val="27316F"/>
                </a:solidFill>
                <a:latin typeface="Tahoma"/>
                <a:cs typeface="Tahoma"/>
              </a:rPr>
              <a:t>m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il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150" b="1" spc="-10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38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-16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d  </a:t>
            </a:r>
            <a:r>
              <a:rPr sz="3150" spc="-65" dirty="0">
                <a:solidFill>
                  <a:srgbClr val="27316F"/>
                </a:solidFill>
                <a:latin typeface="Verdana"/>
                <a:cs typeface="Verdana"/>
              </a:rPr>
              <a:t>ﬂ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45" dirty="0">
                <a:solidFill>
                  <a:srgbClr val="27316F"/>
                </a:solidFill>
                <a:latin typeface="Verdana"/>
                <a:cs typeface="Verdana"/>
              </a:rPr>
              <a:t>o  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il  </a:t>
            </a:r>
            <a:r>
              <a:rPr sz="3150" spc="40" dirty="0">
                <a:solidFill>
                  <a:srgbClr val="27316F"/>
                </a:solidFill>
                <a:latin typeface="Verdana"/>
                <a:cs typeface="Verdana"/>
              </a:rPr>
              <a:t>communications.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48570" y="1735150"/>
            <a:ext cx="6138545" cy="7454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700" spc="140" dirty="0">
                <a:solidFill>
                  <a:srgbClr val="27316F"/>
                </a:solidFill>
              </a:rPr>
              <a:t>DECEPTIVE</a:t>
            </a:r>
            <a:r>
              <a:rPr sz="4700" spc="-90" dirty="0">
                <a:solidFill>
                  <a:srgbClr val="27316F"/>
                </a:solidFill>
              </a:rPr>
              <a:t> </a:t>
            </a:r>
            <a:r>
              <a:rPr sz="4700" spc="75" dirty="0">
                <a:solidFill>
                  <a:srgbClr val="27316F"/>
                </a:solidFill>
              </a:rPr>
              <a:t>EMAILS</a:t>
            </a:r>
            <a:endParaRPr sz="4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84149"/>
            <a:ext cx="18300700" cy="1053117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7918450" cy="9116695"/>
            <a:chOff x="0" y="0"/>
            <a:chExt cx="7918450" cy="911669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414905" cy="2363470"/>
            </a:xfrm>
            <a:custGeom>
              <a:avLst/>
              <a:gdLst/>
              <a:ahLst/>
              <a:cxnLst/>
              <a:rect l="l" t="t" r="r" b="b"/>
              <a:pathLst>
                <a:path w="2414905" h="2363470">
                  <a:moveTo>
                    <a:pt x="0" y="1939299"/>
                  </a:moveTo>
                  <a:lnTo>
                    <a:pt x="0" y="2362847"/>
                  </a:lnTo>
                  <a:lnTo>
                    <a:pt x="120300" y="2362847"/>
                  </a:lnTo>
                  <a:lnTo>
                    <a:pt x="191911" y="2359116"/>
                  </a:lnTo>
                  <a:lnTo>
                    <a:pt x="242022" y="2355129"/>
                  </a:lnTo>
                  <a:lnTo>
                    <a:pt x="291961" y="2350095"/>
                  </a:lnTo>
                  <a:lnTo>
                    <a:pt x="341712" y="2344021"/>
                  </a:lnTo>
                  <a:lnTo>
                    <a:pt x="391261" y="2336913"/>
                  </a:lnTo>
                  <a:lnTo>
                    <a:pt x="440592" y="2328778"/>
                  </a:lnTo>
                  <a:lnTo>
                    <a:pt x="489689" y="2319622"/>
                  </a:lnTo>
                  <a:lnTo>
                    <a:pt x="538538" y="2309450"/>
                  </a:lnTo>
                  <a:lnTo>
                    <a:pt x="587123" y="2298269"/>
                  </a:lnTo>
                  <a:lnTo>
                    <a:pt x="635429" y="2286085"/>
                  </a:lnTo>
                  <a:lnTo>
                    <a:pt x="683441" y="2272904"/>
                  </a:lnTo>
                  <a:lnTo>
                    <a:pt x="731143" y="2258733"/>
                  </a:lnTo>
                  <a:lnTo>
                    <a:pt x="778520" y="2243577"/>
                  </a:lnTo>
                  <a:lnTo>
                    <a:pt x="825557" y="2227443"/>
                  </a:lnTo>
                  <a:lnTo>
                    <a:pt x="872238" y="2210336"/>
                  </a:lnTo>
                  <a:lnTo>
                    <a:pt x="918548" y="2192263"/>
                  </a:lnTo>
                  <a:lnTo>
                    <a:pt x="964472" y="2173231"/>
                  </a:lnTo>
                  <a:lnTo>
                    <a:pt x="1009995" y="2153244"/>
                  </a:lnTo>
                  <a:lnTo>
                    <a:pt x="1055101" y="2132310"/>
                  </a:lnTo>
                  <a:lnTo>
                    <a:pt x="1099775" y="2110434"/>
                  </a:lnTo>
                  <a:lnTo>
                    <a:pt x="1144002" y="2087624"/>
                  </a:lnTo>
                  <a:lnTo>
                    <a:pt x="1187766" y="2063883"/>
                  </a:lnTo>
                  <a:lnTo>
                    <a:pt x="1231053" y="2039220"/>
                  </a:lnTo>
                  <a:lnTo>
                    <a:pt x="1273846" y="2013640"/>
                  </a:lnTo>
                  <a:lnTo>
                    <a:pt x="1316131" y="1987149"/>
                  </a:lnTo>
                  <a:lnTo>
                    <a:pt x="1357892" y="1959754"/>
                  </a:lnTo>
                  <a:lnTo>
                    <a:pt x="1387485" y="1939442"/>
                  </a:lnTo>
                  <a:lnTo>
                    <a:pt x="46137" y="1939442"/>
                  </a:lnTo>
                  <a:lnTo>
                    <a:pt x="0" y="1939299"/>
                  </a:lnTo>
                  <a:close/>
                </a:path>
                <a:path w="2414905" h="2363470">
                  <a:moveTo>
                    <a:pt x="2414850" y="0"/>
                  </a:moveTo>
                  <a:lnTo>
                    <a:pt x="1989571" y="0"/>
                  </a:lnTo>
                  <a:lnTo>
                    <a:pt x="1989477" y="14559"/>
                  </a:lnTo>
                  <a:lnTo>
                    <a:pt x="1987918" y="63838"/>
                  </a:lnTo>
                  <a:lnTo>
                    <a:pt x="1985130" y="112952"/>
                  </a:lnTo>
                  <a:lnTo>
                    <a:pt x="1981121" y="161880"/>
                  </a:lnTo>
                  <a:lnTo>
                    <a:pt x="1975900" y="210601"/>
                  </a:lnTo>
                  <a:lnTo>
                    <a:pt x="1969475" y="259095"/>
                  </a:lnTo>
                  <a:lnTo>
                    <a:pt x="1961856" y="307341"/>
                  </a:lnTo>
                  <a:lnTo>
                    <a:pt x="1953051" y="355317"/>
                  </a:lnTo>
                  <a:lnTo>
                    <a:pt x="1943068" y="403002"/>
                  </a:lnTo>
                  <a:lnTo>
                    <a:pt x="1931916" y="450376"/>
                  </a:lnTo>
                  <a:lnTo>
                    <a:pt x="1919605" y="497417"/>
                  </a:lnTo>
                  <a:lnTo>
                    <a:pt x="1906141" y="544106"/>
                  </a:lnTo>
                  <a:lnTo>
                    <a:pt x="1891535" y="590419"/>
                  </a:lnTo>
                  <a:lnTo>
                    <a:pt x="1875795" y="636338"/>
                  </a:lnTo>
                  <a:lnTo>
                    <a:pt x="1858930" y="681840"/>
                  </a:lnTo>
                  <a:lnTo>
                    <a:pt x="1840947" y="726905"/>
                  </a:lnTo>
                  <a:lnTo>
                    <a:pt x="1821856" y="771512"/>
                  </a:lnTo>
                  <a:lnTo>
                    <a:pt x="1801666" y="815640"/>
                  </a:lnTo>
                  <a:lnTo>
                    <a:pt x="1780385" y="859268"/>
                  </a:lnTo>
                  <a:lnTo>
                    <a:pt x="1758022" y="902375"/>
                  </a:lnTo>
                  <a:lnTo>
                    <a:pt x="1734585" y="944939"/>
                  </a:lnTo>
                  <a:lnTo>
                    <a:pt x="1710084" y="986941"/>
                  </a:lnTo>
                  <a:lnTo>
                    <a:pt x="1684526" y="1028359"/>
                  </a:lnTo>
                  <a:lnTo>
                    <a:pt x="1657920" y="1069172"/>
                  </a:lnTo>
                  <a:lnTo>
                    <a:pt x="1630276" y="1109359"/>
                  </a:lnTo>
                  <a:lnTo>
                    <a:pt x="1601601" y="1148899"/>
                  </a:lnTo>
                  <a:lnTo>
                    <a:pt x="1571905" y="1187771"/>
                  </a:lnTo>
                  <a:lnTo>
                    <a:pt x="1541196" y="1225955"/>
                  </a:lnTo>
                  <a:lnTo>
                    <a:pt x="1509483" y="1263429"/>
                  </a:lnTo>
                  <a:lnTo>
                    <a:pt x="1476774" y="1300172"/>
                  </a:lnTo>
                  <a:lnTo>
                    <a:pt x="1443078" y="1336164"/>
                  </a:lnTo>
                  <a:lnTo>
                    <a:pt x="1408404" y="1371383"/>
                  </a:lnTo>
                  <a:lnTo>
                    <a:pt x="1372856" y="1405719"/>
                  </a:lnTo>
                  <a:lnTo>
                    <a:pt x="1336545" y="1439069"/>
                  </a:lnTo>
                  <a:lnTo>
                    <a:pt x="1299492" y="1471425"/>
                  </a:lnTo>
                  <a:lnTo>
                    <a:pt x="1261718" y="1502779"/>
                  </a:lnTo>
                  <a:lnTo>
                    <a:pt x="1223244" y="1533121"/>
                  </a:lnTo>
                  <a:lnTo>
                    <a:pt x="1184091" y="1562444"/>
                  </a:lnTo>
                  <a:lnTo>
                    <a:pt x="1144280" y="1590740"/>
                  </a:lnTo>
                  <a:lnTo>
                    <a:pt x="1103832" y="1617999"/>
                  </a:lnTo>
                  <a:lnTo>
                    <a:pt x="1062768" y="1644213"/>
                  </a:lnTo>
                  <a:lnTo>
                    <a:pt x="1021109" y="1669373"/>
                  </a:lnTo>
                  <a:lnTo>
                    <a:pt x="978877" y="1693472"/>
                  </a:lnTo>
                  <a:lnTo>
                    <a:pt x="936092" y="1716501"/>
                  </a:lnTo>
                  <a:lnTo>
                    <a:pt x="892775" y="1738451"/>
                  </a:lnTo>
                  <a:lnTo>
                    <a:pt x="848947" y="1759314"/>
                  </a:lnTo>
                  <a:lnTo>
                    <a:pt x="804630" y="1779081"/>
                  </a:lnTo>
                  <a:lnTo>
                    <a:pt x="759844" y="1797744"/>
                  </a:lnTo>
                  <a:lnTo>
                    <a:pt x="714611" y="1815295"/>
                  </a:lnTo>
                  <a:lnTo>
                    <a:pt x="668951" y="1831724"/>
                  </a:lnTo>
                  <a:lnTo>
                    <a:pt x="622886" y="1847024"/>
                  </a:lnTo>
                  <a:lnTo>
                    <a:pt x="576436" y="1861186"/>
                  </a:lnTo>
                  <a:lnTo>
                    <a:pt x="529623" y="1874202"/>
                  </a:lnTo>
                  <a:lnTo>
                    <a:pt x="482468" y="1886062"/>
                  </a:lnTo>
                  <a:lnTo>
                    <a:pt x="434991" y="1896760"/>
                  </a:lnTo>
                  <a:lnTo>
                    <a:pt x="387214" y="1906285"/>
                  </a:lnTo>
                  <a:lnTo>
                    <a:pt x="339158" y="1914631"/>
                  </a:lnTo>
                  <a:lnTo>
                    <a:pt x="290844" y="1921787"/>
                  </a:lnTo>
                  <a:lnTo>
                    <a:pt x="242292" y="1927747"/>
                  </a:lnTo>
                  <a:lnTo>
                    <a:pt x="193525" y="1932500"/>
                  </a:lnTo>
                  <a:lnTo>
                    <a:pt x="144562" y="1936040"/>
                  </a:lnTo>
                  <a:lnTo>
                    <a:pt x="95426" y="1938357"/>
                  </a:lnTo>
                  <a:lnTo>
                    <a:pt x="46137" y="1939442"/>
                  </a:lnTo>
                  <a:lnTo>
                    <a:pt x="1387485" y="1939442"/>
                  </a:lnTo>
                  <a:lnTo>
                    <a:pt x="1439782" y="1902274"/>
                  </a:lnTo>
                  <a:lnTo>
                    <a:pt x="1479881" y="1872202"/>
                  </a:lnTo>
                  <a:lnTo>
                    <a:pt x="1519394" y="1841249"/>
                  </a:lnTo>
                  <a:lnTo>
                    <a:pt x="1558308" y="1809423"/>
                  </a:lnTo>
                  <a:lnTo>
                    <a:pt x="1596606" y="1776729"/>
                  </a:lnTo>
                  <a:lnTo>
                    <a:pt x="1634273" y="1743174"/>
                  </a:lnTo>
                  <a:lnTo>
                    <a:pt x="1671294" y="1708763"/>
                  </a:lnTo>
                  <a:lnTo>
                    <a:pt x="1707654" y="1673503"/>
                  </a:lnTo>
                  <a:lnTo>
                    <a:pt x="1743258" y="1637483"/>
                  </a:lnTo>
                  <a:lnTo>
                    <a:pt x="1778018" y="1600793"/>
                  </a:lnTo>
                  <a:lnTo>
                    <a:pt x="1811930" y="1563448"/>
                  </a:lnTo>
                  <a:lnTo>
                    <a:pt x="1844986" y="1525465"/>
                  </a:lnTo>
                  <a:lnTo>
                    <a:pt x="1877181" y="1486858"/>
                  </a:lnTo>
                  <a:lnTo>
                    <a:pt x="1908507" y="1447642"/>
                  </a:lnTo>
                  <a:lnTo>
                    <a:pt x="1938960" y="1407833"/>
                  </a:lnTo>
                  <a:lnTo>
                    <a:pt x="1968532" y="1367446"/>
                  </a:lnTo>
                  <a:lnTo>
                    <a:pt x="1997217" y="1326496"/>
                  </a:lnTo>
                  <a:lnTo>
                    <a:pt x="2025010" y="1284998"/>
                  </a:lnTo>
                  <a:lnTo>
                    <a:pt x="2051902" y="1242968"/>
                  </a:lnTo>
                  <a:lnTo>
                    <a:pt x="2077889" y="1200420"/>
                  </a:lnTo>
                  <a:lnTo>
                    <a:pt x="2102965" y="1157371"/>
                  </a:lnTo>
                  <a:lnTo>
                    <a:pt x="2127121" y="1113835"/>
                  </a:lnTo>
                  <a:lnTo>
                    <a:pt x="2150354" y="1069827"/>
                  </a:lnTo>
                  <a:lnTo>
                    <a:pt x="2172655" y="1025363"/>
                  </a:lnTo>
                  <a:lnTo>
                    <a:pt x="2194019" y="980458"/>
                  </a:lnTo>
                  <a:lnTo>
                    <a:pt x="2214440" y="935127"/>
                  </a:lnTo>
                  <a:lnTo>
                    <a:pt x="2233911" y="889386"/>
                  </a:lnTo>
                  <a:lnTo>
                    <a:pt x="2252425" y="843249"/>
                  </a:lnTo>
                  <a:lnTo>
                    <a:pt x="2269978" y="796732"/>
                  </a:lnTo>
                  <a:lnTo>
                    <a:pt x="2286561" y="749851"/>
                  </a:lnTo>
                  <a:lnTo>
                    <a:pt x="2302170" y="702619"/>
                  </a:lnTo>
                  <a:lnTo>
                    <a:pt x="2316797" y="655054"/>
                  </a:lnTo>
                  <a:lnTo>
                    <a:pt x="2330437" y="607169"/>
                  </a:lnTo>
                  <a:lnTo>
                    <a:pt x="2343083" y="558980"/>
                  </a:lnTo>
                  <a:lnTo>
                    <a:pt x="2354729" y="510502"/>
                  </a:lnTo>
                  <a:lnTo>
                    <a:pt x="2365368" y="461751"/>
                  </a:lnTo>
                  <a:lnTo>
                    <a:pt x="2374995" y="412741"/>
                  </a:lnTo>
                  <a:lnTo>
                    <a:pt x="2383602" y="363489"/>
                  </a:lnTo>
                  <a:lnTo>
                    <a:pt x="2391184" y="314008"/>
                  </a:lnTo>
                  <a:lnTo>
                    <a:pt x="2397735" y="264315"/>
                  </a:lnTo>
                  <a:lnTo>
                    <a:pt x="2403247" y="214425"/>
                  </a:lnTo>
                  <a:lnTo>
                    <a:pt x="2407715" y="164353"/>
                  </a:lnTo>
                  <a:lnTo>
                    <a:pt x="2411133" y="114113"/>
                  </a:lnTo>
                  <a:lnTo>
                    <a:pt x="2413493" y="63722"/>
                  </a:lnTo>
                  <a:lnTo>
                    <a:pt x="2414756" y="14559"/>
                  </a:lnTo>
                  <a:lnTo>
                    <a:pt x="2414850" y="0"/>
                  </a:lnTo>
                  <a:close/>
                </a:path>
              </a:pathLst>
            </a:custGeom>
            <a:solidFill>
              <a:srgbClr val="FBB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3647" y="1477548"/>
              <a:ext cx="6524624" cy="76390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210132" y="2331720"/>
            <a:ext cx="5940425" cy="7353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10"/>
              </a:spcBef>
            </a:pPr>
            <a:r>
              <a:rPr sz="3150" spc="8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-4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185" dirty="0">
                <a:solidFill>
                  <a:srgbClr val="27316F"/>
                </a:solidFill>
                <a:latin typeface="Tahoma"/>
                <a:cs typeface="Tahoma"/>
              </a:rPr>
              <a:t>p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-4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195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31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3150" b="1" spc="45" dirty="0">
                <a:solidFill>
                  <a:srgbClr val="27316F"/>
                </a:solidFill>
                <a:latin typeface="Tahoma"/>
                <a:cs typeface="Tahoma"/>
              </a:rPr>
              <a:t>ss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3150" b="1" spc="15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35" dirty="0">
                <a:solidFill>
                  <a:srgbClr val="27316F"/>
                </a:solidFill>
                <a:latin typeface="Tahoma"/>
                <a:cs typeface="Tahoma"/>
              </a:rPr>
              <a:t>s 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95" dirty="0">
                <a:solidFill>
                  <a:srgbClr val="27316F"/>
                </a:solidFill>
                <a:latin typeface="Verdana"/>
                <a:cs typeface="Verdana"/>
              </a:rPr>
              <a:t>n  </a:t>
            </a: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8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1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0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20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21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lang="en-IN" sz="3150" spc="55" dirty="0">
                <a:solidFill>
                  <a:srgbClr val="27316F"/>
                </a:solidFill>
                <a:latin typeface="Verdana"/>
                <a:cs typeface="Verdana"/>
              </a:rPr>
              <a:t> in the town of </a:t>
            </a:r>
            <a:r>
              <a:rPr lang="en-IN" sz="3150" spc="55" dirty="0" err="1">
                <a:solidFill>
                  <a:srgbClr val="27316F"/>
                </a:solidFill>
                <a:latin typeface="Verdana"/>
                <a:cs typeface="Verdana"/>
              </a:rPr>
              <a:t>Anderlues</a:t>
            </a:r>
            <a:r>
              <a:rPr lang="en-IN" sz="3150" spc="55" dirty="0">
                <a:solidFill>
                  <a:srgbClr val="27316F"/>
                </a:solidFill>
                <a:latin typeface="Verdana"/>
                <a:cs typeface="Verdana"/>
              </a:rPr>
              <a:t>(Belgium)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6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90" dirty="0">
                <a:solidFill>
                  <a:srgbClr val="27316F"/>
                </a:solidFill>
                <a:latin typeface="Verdana"/>
                <a:cs typeface="Verdana"/>
              </a:rPr>
              <a:t>x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d 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16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16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 dirty="0">
              <a:latin typeface="Verdana"/>
              <a:cs typeface="Verdana"/>
            </a:endParaRPr>
          </a:p>
          <a:p>
            <a:pPr marL="12700" marR="130175">
              <a:lnSpc>
                <a:spcPts val="4420"/>
              </a:lnSpc>
              <a:spcBef>
                <a:spcPts val="260"/>
              </a:spcBef>
            </a:pP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21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515" dirty="0">
                <a:solidFill>
                  <a:srgbClr val="27316F"/>
                </a:solidFill>
                <a:latin typeface="Verdana"/>
                <a:cs typeface="Verdana"/>
              </a:rPr>
              <a:t>€</a:t>
            </a:r>
            <a:r>
              <a:rPr sz="3150" spc="-320" dirty="0">
                <a:solidFill>
                  <a:srgbClr val="27316F"/>
                </a:solidFill>
                <a:latin typeface="Verdana"/>
                <a:cs typeface="Verdana"/>
              </a:rPr>
              <a:t>7</a:t>
            </a:r>
            <a:r>
              <a:rPr sz="3150" spc="-484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3150" spc="-220" dirty="0">
                <a:solidFill>
                  <a:srgbClr val="27316F"/>
                </a:solidFill>
                <a:latin typeface="Verdana"/>
                <a:cs typeface="Verdana"/>
              </a:rPr>
              <a:t>5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illi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470" dirty="0">
                <a:solidFill>
                  <a:srgbClr val="27316F"/>
                </a:solidFill>
                <a:latin typeface="Verdana"/>
                <a:cs typeface="Verdana"/>
              </a:rPr>
              <a:t>.  </a:t>
            </a:r>
            <a:r>
              <a:rPr sz="3150" spc="-14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spc="16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215" dirty="0">
                <a:solidFill>
                  <a:srgbClr val="27316F"/>
                </a:solidFill>
                <a:latin typeface="Verdana"/>
                <a:cs typeface="Verdana"/>
              </a:rPr>
              <a:t>'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 dirty="0">
              <a:latin typeface="Verdana"/>
              <a:cs typeface="Verdana"/>
            </a:endParaRPr>
          </a:p>
          <a:p>
            <a:pPr marL="12700" marR="36195" indent="104775">
              <a:lnSpc>
                <a:spcPts val="4350"/>
              </a:lnSpc>
            </a:pPr>
            <a:r>
              <a:rPr sz="3150" spc="-14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d 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90" dirty="0">
                <a:solidFill>
                  <a:srgbClr val="27316F"/>
                </a:solidFill>
                <a:latin typeface="Verdana"/>
                <a:cs typeface="Verdana"/>
              </a:rPr>
              <a:t>x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16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1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ee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48566" y="1754200"/>
            <a:ext cx="6148070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40" dirty="0">
                <a:solidFill>
                  <a:srgbClr val="27316F"/>
                </a:solidFill>
              </a:rPr>
              <a:t>IMPACT</a:t>
            </a:r>
            <a:r>
              <a:rPr sz="3450" spc="-55" dirty="0">
                <a:solidFill>
                  <a:srgbClr val="27316F"/>
                </a:solidFill>
              </a:rPr>
              <a:t> </a:t>
            </a:r>
            <a:r>
              <a:rPr sz="3450" spc="190" dirty="0">
                <a:solidFill>
                  <a:srgbClr val="27316F"/>
                </a:solidFill>
              </a:rPr>
              <a:t>ON</a:t>
            </a:r>
            <a:r>
              <a:rPr sz="3450" spc="-50" dirty="0">
                <a:solidFill>
                  <a:srgbClr val="27316F"/>
                </a:solidFill>
              </a:rPr>
              <a:t> </a:t>
            </a:r>
            <a:r>
              <a:rPr sz="3450" spc="160" dirty="0">
                <a:solidFill>
                  <a:srgbClr val="27316F"/>
                </a:solidFill>
              </a:rPr>
              <a:t>CRELAN</a:t>
            </a:r>
            <a:r>
              <a:rPr sz="3450" spc="-50" dirty="0">
                <a:solidFill>
                  <a:srgbClr val="27316F"/>
                </a:solidFill>
              </a:rPr>
              <a:t> </a:t>
            </a:r>
            <a:r>
              <a:rPr sz="3450" spc="204" dirty="0">
                <a:solidFill>
                  <a:srgbClr val="27316F"/>
                </a:solidFill>
              </a:rPr>
              <a:t>BANK</a:t>
            </a:r>
            <a:endParaRPr sz="3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24315" cy="10287000"/>
            <a:chOff x="0" y="0"/>
            <a:chExt cx="9124315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24315" cy="10287000"/>
            </a:xfrm>
            <a:custGeom>
              <a:avLst/>
              <a:gdLst/>
              <a:ahLst/>
              <a:cxnLst/>
              <a:rect l="l" t="t" r="r" b="b"/>
              <a:pathLst>
                <a:path w="9124315" h="10287000">
                  <a:moveTo>
                    <a:pt x="9123742" y="0"/>
                  </a:moveTo>
                  <a:lnTo>
                    <a:pt x="0" y="0"/>
                  </a:lnTo>
                  <a:lnTo>
                    <a:pt x="0" y="10286997"/>
                  </a:lnTo>
                  <a:lnTo>
                    <a:pt x="9123742" y="10286997"/>
                  </a:lnTo>
                  <a:lnTo>
                    <a:pt x="9123742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0121" y="1326172"/>
              <a:ext cx="6524624" cy="763905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408324" y="1650949"/>
            <a:ext cx="5908040" cy="494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spc="-80" dirty="0">
                <a:latin typeface="Verdana"/>
                <a:cs typeface="Verdana"/>
              </a:rPr>
              <a:t>RE</a:t>
            </a:r>
            <a:r>
              <a:rPr sz="3050" spc="-90" dirty="0">
                <a:latin typeface="Verdana"/>
                <a:cs typeface="Verdana"/>
              </a:rPr>
              <a:t>GU</a:t>
            </a:r>
            <a:r>
              <a:rPr sz="3050" spc="-55" dirty="0">
                <a:latin typeface="Verdana"/>
                <a:cs typeface="Verdana"/>
              </a:rPr>
              <a:t>L</a:t>
            </a:r>
            <a:r>
              <a:rPr sz="3050" spc="-125" dirty="0">
                <a:latin typeface="Verdana"/>
                <a:cs typeface="Verdana"/>
              </a:rPr>
              <a:t>A</a:t>
            </a:r>
            <a:r>
              <a:rPr sz="3050" spc="-215" dirty="0">
                <a:latin typeface="Verdana"/>
                <a:cs typeface="Verdana"/>
              </a:rPr>
              <a:t>T</a:t>
            </a:r>
            <a:r>
              <a:rPr sz="3050" spc="-65" dirty="0">
                <a:latin typeface="Verdana"/>
                <a:cs typeface="Verdana"/>
              </a:rPr>
              <a:t>O</a:t>
            </a:r>
            <a:r>
              <a:rPr sz="3050" spc="-95" dirty="0">
                <a:latin typeface="Verdana"/>
                <a:cs typeface="Verdana"/>
              </a:rPr>
              <a:t>R</a:t>
            </a:r>
            <a:r>
              <a:rPr sz="3050" spc="-170" dirty="0">
                <a:latin typeface="Verdana"/>
                <a:cs typeface="Verdana"/>
              </a:rPr>
              <a:t>Y</a:t>
            </a:r>
            <a:r>
              <a:rPr sz="3050" spc="-175" dirty="0">
                <a:latin typeface="Verdana"/>
                <a:cs typeface="Verdana"/>
              </a:rPr>
              <a:t> </a:t>
            </a:r>
            <a:r>
              <a:rPr sz="3050" spc="-200" dirty="0">
                <a:latin typeface="Verdana"/>
                <a:cs typeface="Verdana"/>
              </a:rPr>
              <a:t>IM</a:t>
            </a:r>
            <a:r>
              <a:rPr sz="3050" spc="-235" dirty="0">
                <a:latin typeface="Verdana"/>
                <a:cs typeface="Verdana"/>
              </a:rPr>
              <a:t>P</a:t>
            </a:r>
            <a:r>
              <a:rPr sz="3050" spc="-220" dirty="0">
                <a:latin typeface="Verdana"/>
                <a:cs typeface="Verdana"/>
              </a:rPr>
              <a:t>LI</a:t>
            </a:r>
            <a:r>
              <a:rPr sz="3050" spc="-310" dirty="0">
                <a:latin typeface="Verdana"/>
                <a:cs typeface="Verdana"/>
              </a:rPr>
              <a:t>C</a:t>
            </a:r>
            <a:r>
              <a:rPr sz="3050" spc="-125" dirty="0">
                <a:latin typeface="Verdana"/>
                <a:cs typeface="Verdana"/>
              </a:rPr>
              <a:t>A</a:t>
            </a:r>
            <a:r>
              <a:rPr sz="3050" spc="-229" dirty="0">
                <a:latin typeface="Verdana"/>
                <a:cs typeface="Verdana"/>
              </a:rPr>
              <a:t>TIONS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74223" y="2989928"/>
            <a:ext cx="6081395" cy="4911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850" spc="-1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b="1" spc="180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850" b="1" spc="-4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2850" b="1" spc="10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850" b="1" spc="-10" dirty="0">
                <a:solidFill>
                  <a:srgbClr val="27316F"/>
                </a:solidFill>
                <a:latin typeface="Tahoma"/>
                <a:cs typeface="Tahoma"/>
              </a:rPr>
              <a:t>l</a:t>
            </a:r>
            <a:r>
              <a:rPr sz="2850" b="1" spc="45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850" b="1" spc="14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850" b="1" spc="-3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2850" b="1" spc="220" dirty="0">
                <a:solidFill>
                  <a:srgbClr val="27316F"/>
                </a:solidFill>
                <a:latin typeface="Tahoma"/>
                <a:cs typeface="Tahoma"/>
              </a:rPr>
              <a:t>B</a:t>
            </a:r>
            <a:r>
              <a:rPr sz="2850" b="1" spc="45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850" b="1" spc="14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850" b="1" spc="160" dirty="0">
                <a:solidFill>
                  <a:srgbClr val="27316F"/>
                </a:solidFill>
                <a:latin typeface="Tahoma"/>
                <a:cs typeface="Tahoma"/>
              </a:rPr>
              <a:t>k</a:t>
            </a:r>
            <a:r>
              <a:rPr sz="2850" b="1" spc="-3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2850" b="1" spc="215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850" b="1" spc="20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2850" b="1" spc="50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2850" b="1" spc="65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850" b="1" spc="165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850" b="1" spc="105" dirty="0">
                <a:solidFill>
                  <a:srgbClr val="27316F"/>
                </a:solidFill>
                <a:latin typeface="Tahoma"/>
                <a:cs typeface="Tahoma"/>
              </a:rPr>
              <a:t>k  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8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8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14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65" dirty="0">
                <a:solidFill>
                  <a:srgbClr val="27316F"/>
                </a:solidFill>
                <a:latin typeface="Verdana"/>
                <a:cs typeface="Verdana"/>
              </a:rPr>
              <a:t>r  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b="1" spc="-2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b="1" spc="-10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b="1" spc="-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b="1" spc="-8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b="1" spc="-1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b="1" spc="-15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b="1" spc="-1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b="1" spc="-9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b="1" spc="-15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b="1" spc="-15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850" b="1" spc="-1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b="1" spc="-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b="1" spc="-9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b="1" spc="-35" dirty="0">
                <a:solidFill>
                  <a:srgbClr val="27316F"/>
                </a:solidFill>
                <a:latin typeface="Verdana"/>
                <a:cs typeface="Verdana"/>
              </a:rPr>
              <a:t>mp</a:t>
            </a:r>
            <a:r>
              <a:rPr sz="2850" b="1" spc="-1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2850" b="1" spc="-15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b="1" spc="-5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b="1" spc="-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b="1" spc="-6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5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nh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8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5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b="1" spc="-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b="1" spc="-16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850" b="1" spc="-3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850" b="1" spc="-10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b="1" spc="-20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b="1" spc="-1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b="1" spc="-10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b="1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b="1" spc="-8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b="1" spc="-20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b="1" spc="-1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b="1" spc="-9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b="1" spc="-105" dirty="0">
                <a:solidFill>
                  <a:srgbClr val="27316F"/>
                </a:solidFill>
                <a:latin typeface="Verdana"/>
                <a:cs typeface="Verdana"/>
              </a:rPr>
              <a:t>y  </a:t>
            </a:r>
            <a:r>
              <a:rPr sz="2850" b="1" spc="-1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b="1" spc="-6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b="1" spc="-15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b="1" spc="-5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b="1" spc="-3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b="1" spc="-15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b="1" spc="-2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b="1" spc="-3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b="1" spc="-18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b="1" spc="-229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6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2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0" dirty="0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434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7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14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30" dirty="0">
                <a:solidFill>
                  <a:srgbClr val="27316F"/>
                </a:solidFill>
                <a:latin typeface="Verdana"/>
                <a:cs typeface="Verdana"/>
              </a:rPr>
              <a:t>t  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8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8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19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5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0" dirty="0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85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25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9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15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7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434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7316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12811</TotalTime>
  <Words>564</Words>
  <Application>Microsoft Office PowerPoint</Application>
  <PresentationFormat>Custom</PresentationFormat>
  <Paragraphs>43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Tahoma</vt:lpstr>
      <vt:lpstr>Verdana</vt:lpstr>
      <vt:lpstr>Office Theme</vt:lpstr>
      <vt:lpstr>PowerPoint Presentation</vt:lpstr>
      <vt:lpstr>INTRODUCTION</vt:lpstr>
      <vt:lpstr>CRELAN BANK ATTACK  OVERVIEW</vt:lpstr>
      <vt:lpstr>ATTACK METHODOLOGY</vt:lpstr>
      <vt:lpstr>Understand  Phishing</vt:lpstr>
      <vt:lpstr>VULNERABILITIES  EXPLOITED</vt:lpstr>
      <vt:lpstr>DECEPTIVE EMAILS</vt:lpstr>
      <vt:lpstr>IMPACT ON CRELAN BANK</vt:lpstr>
      <vt:lpstr>REGULATORY IMPLICATIONS</vt:lpstr>
      <vt:lpstr>Response</vt:lpstr>
      <vt:lpstr>Countermeasures and Best  Practices</vt:lpstr>
      <vt:lpstr>Future Threat Landscape</vt:lpstr>
      <vt:lpstr>Businesses need to  be aware of the  risk of BEC attacks.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Subhashis Tripathy</cp:lastModifiedBy>
  <cp:revision>3</cp:revision>
  <dcterms:created xsi:type="dcterms:W3CDTF">2024-02-15T19:18:18Z</dcterms:created>
  <dcterms:modified xsi:type="dcterms:W3CDTF">2024-02-29T05:59:28Z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2024-02-15T00:00:00Z</vt:filetime>
  </property>
</Properties>
</file>